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88"/>
  </p:notesMasterIdLst>
  <p:sldIdLst>
    <p:sldId id="256" r:id="rId2"/>
    <p:sldId id="257" r:id="rId3"/>
    <p:sldId id="535" r:id="rId4"/>
    <p:sldId id="536" r:id="rId5"/>
    <p:sldId id="506" r:id="rId6"/>
    <p:sldId id="507" r:id="rId7"/>
    <p:sldId id="508" r:id="rId8"/>
    <p:sldId id="509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7" r:id="rId128"/>
    <p:sldId id="378" r:id="rId129"/>
    <p:sldId id="376" r:id="rId130"/>
    <p:sldId id="380" r:id="rId131"/>
    <p:sldId id="381" r:id="rId132"/>
    <p:sldId id="379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533" r:id="rId210"/>
    <p:sldId id="458" r:id="rId211"/>
    <p:sldId id="459" r:id="rId212"/>
    <p:sldId id="461" r:id="rId213"/>
    <p:sldId id="534" r:id="rId214"/>
    <p:sldId id="460" r:id="rId215"/>
    <p:sldId id="462" r:id="rId216"/>
    <p:sldId id="463" r:id="rId217"/>
    <p:sldId id="464" r:id="rId218"/>
    <p:sldId id="465" r:id="rId219"/>
    <p:sldId id="466" r:id="rId220"/>
    <p:sldId id="467" r:id="rId221"/>
    <p:sldId id="468" r:id="rId222"/>
    <p:sldId id="470" r:id="rId223"/>
    <p:sldId id="469" r:id="rId224"/>
    <p:sldId id="471" r:id="rId225"/>
    <p:sldId id="473" r:id="rId226"/>
    <p:sldId id="475" r:id="rId227"/>
    <p:sldId id="476" r:id="rId228"/>
    <p:sldId id="474" r:id="rId229"/>
    <p:sldId id="472" r:id="rId230"/>
    <p:sldId id="477" r:id="rId231"/>
    <p:sldId id="479" r:id="rId232"/>
    <p:sldId id="478" r:id="rId233"/>
    <p:sldId id="480" r:id="rId234"/>
    <p:sldId id="481" r:id="rId235"/>
    <p:sldId id="483" r:id="rId236"/>
    <p:sldId id="484" r:id="rId237"/>
    <p:sldId id="482" r:id="rId238"/>
    <p:sldId id="485" r:id="rId239"/>
    <p:sldId id="486" r:id="rId240"/>
    <p:sldId id="487" r:id="rId241"/>
    <p:sldId id="488" r:id="rId242"/>
    <p:sldId id="489" r:id="rId243"/>
    <p:sldId id="490" r:id="rId244"/>
    <p:sldId id="491" r:id="rId245"/>
    <p:sldId id="492" r:id="rId246"/>
    <p:sldId id="493" r:id="rId247"/>
    <p:sldId id="494" r:id="rId248"/>
    <p:sldId id="495" r:id="rId249"/>
    <p:sldId id="496" r:id="rId250"/>
    <p:sldId id="497" r:id="rId251"/>
    <p:sldId id="498" r:id="rId252"/>
    <p:sldId id="499" r:id="rId253"/>
    <p:sldId id="500" r:id="rId254"/>
    <p:sldId id="501" r:id="rId255"/>
    <p:sldId id="502" r:id="rId256"/>
    <p:sldId id="503" r:id="rId257"/>
    <p:sldId id="504" r:id="rId258"/>
    <p:sldId id="505" r:id="rId259"/>
    <p:sldId id="531" r:id="rId260"/>
    <p:sldId id="532" r:id="rId261"/>
    <p:sldId id="511" r:id="rId262"/>
    <p:sldId id="510" r:id="rId263"/>
    <p:sldId id="512" r:id="rId264"/>
    <p:sldId id="513" r:id="rId265"/>
    <p:sldId id="516" r:id="rId266"/>
    <p:sldId id="517" r:id="rId267"/>
    <p:sldId id="518" r:id="rId268"/>
    <p:sldId id="538" r:id="rId269"/>
    <p:sldId id="539" r:id="rId270"/>
    <p:sldId id="540" r:id="rId271"/>
    <p:sldId id="541" r:id="rId272"/>
    <p:sldId id="542" r:id="rId273"/>
    <p:sldId id="543" r:id="rId274"/>
    <p:sldId id="530" r:id="rId275"/>
    <p:sldId id="519" r:id="rId276"/>
    <p:sldId id="529" r:id="rId277"/>
    <p:sldId id="520" r:id="rId278"/>
    <p:sldId id="521" r:id="rId279"/>
    <p:sldId id="522" r:id="rId280"/>
    <p:sldId id="523" r:id="rId281"/>
    <p:sldId id="524" r:id="rId282"/>
    <p:sldId id="525" r:id="rId283"/>
    <p:sldId id="537" r:id="rId284"/>
    <p:sldId id="526" r:id="rId285"/>
    <p:sldId id="527" r:id="rId286"/>
    <p:sldId id="528" r:id="rId2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7T19:31:28.5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7F631-A05B-476A-9764-7DD120D90F5E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35247-34BA-4084-A6EA-072C66350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8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35247-34BA-4084-A6EA-072C66350716}" type="slidenum">
              <a:rPr lang="en-IN" smtClean="0"/>
              <a:t>259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4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7ADC-669D-4C8D-8ADA-061396E22C00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6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EA01-EA5D-4BED-B600-171C3FD518E0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51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C5FB-D4A7-4CDD-A186-4456F9E0B27A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9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D23F-457D-4281-930E-730CA0342FAF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5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46B-03E8-45F0-98B5-C52FEF5B0EA2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8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668D-9B5E-46B9-A725-E8726E4DC8C2}" type="datetime1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F6C5-E4C2-4939-90AA-F50ADD084F9C}" type="datetime1">
              <a:rPr lang="en-IN" smtClean="0"/>
              <a:t>03-01-2022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5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7D523-2E46-4225-8928-8540FDA0891F}" type="datetime1">
              <a:rPr lang="en-IN" smtClean="0"/>
              <a:t>03-01-2022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FDE2-1BDA-43B8-94EE-23A0158D30D3}" type="datetime1">
              <a:rPr lang="en-IN" smtClean="0"/>
              <a:t>03-01-2022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8E82CB-1451-4CB2-BCA4-C2564602667A}" type="datetime1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6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B1241-B1FD-4CEE-ABAF-B6A266AEB985}" type="datetime1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86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0D6A2B-5A72-4EA9-89AD-ED8DBA22D29C}" type="datetime1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jpeg"/><Relationship Id="rId4" Type="http://schemas.openxmlformats.org/officeDocument/2006/relationships/image" Target="../media/image2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jpeg"/><Relationship Id="rId4" Type="http://schemas.openxmlformats.org/officeDocument/2006/relationships/image" Target="../media/image3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0.jpeg"/><Relationship Id="rId4" Type="http://schemas.openxmlformats.org/officeDocument/2006/relationships/image" Target="../media/image3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9.jpeg"/><Relationship Id="rId4" Type="http://schemas.openxmlformats.org/officeDocument/2006/relationships/image" Target="../media/image3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8.jpeg"/><Relationship Id="rId4" Type="http://schemas.openxmlformats.org/officeDocument/2006/relationships/image" Target="../media/image3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7.jpeg"/><Relationship Id="rId4" Type="http://schemas.openxmlformats.org/officeDocument/2006/relationships/image" Target="../media/image3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6.jpeg"/><Relationship Id="rId4" Type="http://schemas.openxmlformats.org/officeDocument/2006/relationships/image" Target="../media/image3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5.jpeg"/><Relationship Id="rId4" Type="http://schemas.openxmlformats.org/officeDocument/2006/relationships/image" Target="../media/image3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5.jpeg"/><Relationship Id="rId4" Type="http://schemas.openxmlformats.org/officeDocument/2006/relationships/image" Target="../media/image45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9.gif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6.jpe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5.jpe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4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6.jpeg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jpeg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5.jpeg"/><Relationship Id="rId4" Type="http://schemas.openxmlformats.org/officeDocument/2006/relationships/image" Target="../media/image63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3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3.jpeg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1.jpeg"/><Relationship Id="rId4" Type="http://schemas.openxmlformats.org/officeDocument/2006/relationships/image" Target="../media/image66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9.jpeg"/><Relationship Id="rId4" Type="http://schemas.openxmlformats.org/officeDocument/2006/relationships/image" Target="../media/image66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7.jpeg"/><Relationship Id="rId4" Type="http://schemas.openxmlformats.org/officeDocument/2006/relationships/image" Target="../media/image67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4.jpeg"/><Relationship Id="rId4" Type="http://schemas.openxmlformats.org/officeDocument/2006/relationships/image" Target="../media/image6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jpeg"/><Relationship Id="rId3" Type="http://schemas.openxmlformats.org/officeDocument/2006/relationships/image" Target="../media/image691.png"/><Relationship Id="rId7" Type="http://schemas.openxmlformats.org/officeDocument/2006/relationships/image" Target="../media/image69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80.png"/><Relationship Id="rId5" Type="http://schemas.openxmlformats.org/officeDocument/2006/relationships/customXml" Target="../ink/ink1.xml"/><Relationship Id="rId10" Type="http://schemas.openxmlformats.org/officeDocument/2006/relationships/image" Target="../media/image696.jpeg"/><Relationship Id="rId4" Type="http://schemas.openxmlformats.org/officeDocument/2006/relationships/image" Target="../media/image692.png"/><Relationship Id="rId9" Type="http://schemas.openxmlformats.org/officeDocument/2006/relationships/image" Target="../media/image695.jpe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5.png"/><Relationship Id="rId4" Type="http://schemas.openxmlformats.org/officeDocument/2006/relationships/image" Target="../media/image70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3.jpeg"/><Relationship Id="rId4" Type="http://schemas.openxmlformats.org/officeDocument/2006/relationships/image" Target="../media/image72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jpe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jpeg"/><Relationship Id="rId4" Type="http://schemas.openxmlformats.org/officeDocument/2006/relationships/image" Target="../media/image2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4.jpeg"/><Relationship Id="rId4" Type="http://schemas.openxmlformats.org/officeDocument/2006/relationships/image" Target="../media/image2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2.jpeg"/><Relationship Id="rId4" Type="http://schemas.openxmlformats.org/officeDocument/2006/relationships/image" Target="../media/image2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1.jpeg"/><Relationship Id="rId4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0.jpeg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6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jpe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350D6E-90C5-48D9-8BC0-7F7B4FC0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Housing Price Prediction Analysis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A28C39-98D3-4CD7-902F-1A307456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77C4B5-7E79-4E4D-B9CA-28C6510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08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3E782770-C98B-44BD-9409-8B8DD91F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" y="1093156"/>
            <a:ext cx="5341953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ACD3F2D-2A6D-4CA0-99C7-0A6FE867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34" y="432724"/>
            <a:ext cx="6652837" cy="54487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9CE0DA-BEA8-4736-BAFF-2EFF619C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5536234-D723-46E3-9670-5532F96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61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B1593B-4C93-49C9-9BB2-89A0C92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76"/>
            <a:ext cx="5625193" cy="1080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53B4BD-C15D-45C6-AE44-E6945868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" y="3457528"/>
            <a:ext cx="5486400" cy="1520161"/>
          </a:xfrm>
          <a:prstGeom prst="rect">
            <a:avLst/>
          </a:prstGeom>
        </p:spPr>
      </p:pic>
      <p:pic>
        <p:nvPicPr>
          <p:cNvPr id="79874" name="Picture 2">
            <a:extLst>
              <a:ext uri="{FF2B5EF4-FFF2-40B4-BE49-F238E27FC236}">
                <a16:creationId xmlns="" xmlns:a16="http://schemas.microsoft.com/office/drawing/2014/main" id="{A2D4AB95-1DDE-4CA5-A1F8-9C049A69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96" y="423366"/>
            <a:ext cx="3933470" cy="26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>
            <a:extLst>
              <a:ext uri="{FF2B5EF4-FFF2-40B4-BE49-F238E27FC236}">
                <a16:creationId xmlns="" xmlns:a16="http://schemas.microsoft.com/office/drawing/2014/main" id="{DAEBFFDC-45C7-4D9F-AB8E-6DB138E9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388178"/>
            <a:ext cx="5789976" cy="25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B3B9CF-AC9B-472B-A5A6-5EA01B61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C15A148-2731-40A6-9CAA-17D6A727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97283" y="228752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98571" y="1371600"/>
            <a:ext cx="0" cy="81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33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CEBFC8-3B88-4E12-B2AB-678E3C3C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09" y="625719"/>
            <a:ext cx="10058400" cy="873247"/>
          </a:xfrm>
        </p:spPr>
        <p:txBody>
          <a:bodyPr>
            <a:normAutofit fontScale="90000"/>
          </a:bodyPr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28.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ExterCond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9651EA5-FF4D-4BFA-B81E-0D5DD2E4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56CDDE5-CA22-4318-BF3B-3C0A62A0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84393D-0975-47B0-BF69-E7A19FE2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9" y="1062342"/>
            <a:ext cx="2205099" cy="2067281"/>
          </a:xfrm>
          <a:prstGeom prst="rect">
            <a:avLst/>
          </a:prstGeom>
        </p:spPr>
      </p:pic>
      <p:pic>
        <p:nvPicPr>
          <p:cNvPr id="80898" name="Picture 2">
            <a:extLst>
              <a:ext uri="{FF2B5EF4-FFF2-40B4-BE49-F238E27FC236}">
                <a16:creationId xmlns="" xmlns:a16="http://schemas.microsoft.com/office/drawing/2014/main" id="{04207D18-82F1-4078-AA01-153D4262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737063"/>
            <a:ext cx="5697310" cy="34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96EB8A-1DC9-4F0C-B32F-7A434176D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40" y="3360655"/>
            <a:ext cx="5602361" cy="2107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88616F-EC80-442C-A047-27D619608727}"/>
              </a:ext>
            </a:extLst>
          </p:cNvPr>
          <p:cNvSpPr txBox="1"/>
          <p:nvPr/>
        </p:nvSpPr>
        <p:spPr>
          <a:xfrm>
            <a:off x="3936274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7930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07B2BB-BBD8-4973-8635-447568A5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1093908"/>
            <a:ext cx="5719930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9D3816F-9BAB-46AA-96D6-DE060EB8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0" y="2798253"/>
            <a:ext cx="5800570" cy="1402202"/>
          </a:xfrm>
          <a:prstGeom prst="rect">
            <a:avLst/>
          </a:prstGeom>
        </p:spPr>
      </p:pic>
      <p:pic>
        <p:nvPicPr>
          <p:cNvPr id="81922" name="Picture 2">
            <a:extLst>
              <a:ext uri="{FF2B5EF4-FFF2-40B4-BE49-F238E27FC236}">
                <a16:creationId xmlns="" xmlns:a16="http://schemas.microsoft.com/office/drawing/2014/main" id="{33E8A5D7-05A4-4028-9014-F924BF5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80" y="902018"/>
            <a:ext cx="6127009" cy="37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65961C-EEB7-40B0-ADC0-B963B002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8782A9-4103-4D1F-8E86-97ED96FD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05397" y="498736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555671" y="4227519"/>
            <a:ext cx="351065" cy="7052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85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="" xmlns:a16="http://schemas.microsoft.com/office/drawing/2014/main" id="{45A7772D-2156-4DF5-A952-6C841CCA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" y="93045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>
            <a:extLst>
              <a:ext uri="{FF2B5EF4-FFF2-40B4-BE49-F238E27FC236}">
                <a16:creationId xmlns="" xmlns:a16="http://schemas.microsoft.com/office/drawing/2014/main" id="{8F81246D-204D-442C-893B-0DE85E6DD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72" y="85847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63E027F-DD22-4C94-B6A8-E5B81A2D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5955C5A-C87D-4D28-9F9F-8163D9A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5084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14DC42-75CC-45DD-B85F-1424D695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195942"/>
            <a:ext cx="10058400" cy="76278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29.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Foundation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E89AB1B-53D9-4CAC-8E0B-2ADF3D8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3AAC7B3-9DF8-4A83-A052-2C23E279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7BF3CB-A477-4E2C-A936-D55C3C8E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229134"/>
            <a:ext cx="2314499" cy="2149178"/>
          </a:xfrm>
          <a:prstGeom prst="rect">
            <a:avLst/>
          </a:prstGeom>
        </p:spPr>
      </p:pic>
      <p:pic>
        <p:nvPicPr>
          <p:cNvPr id="83970" name="Picture 2">
            <a:extLst>
              <a:ext uri="{FF2B5EF4-FFF2-40B4-BE49-F238E27FC236}">
                <a16:creationId xmlns="" xmlns:a16="http://schemas.microsoft.com/office/drawing/2014/main" id="{49FD8D80-86C9-4D09-8EE2-5CB11F4C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11" y="2955472"/>
            <a:ext cx="5341848" cy="32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09B835-E6B2-48E0-A1EF-A26A4E25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0" y="3648719"/>
            <a:ext cx="5271499" cy="2228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FCFC1C-9100-42EB-BD02-A36F20BBE4CD}"/>
              </a:ext>
            </a:extLst>
          </p:cNvPr>
          <p:cNvSpPr txBox="1"/>
          <p:nvPr/>
        </p:nvSpPr>
        <p:spPr>
          <a:xfrm>
            <a:off x="3895452" y="943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Foundation Types and Warning Signs of Problems - Buyers Ask">
            <a:extLst>
              <a:ext uri="{FF2B5EF4-FFF2-40B4-BE49-F238E27FC236}">
                <a16:creationId xmlns="" xmlns:a16="http://schemas.microsoft.com/office/drawing/2014/main" id="{CE646447-1501-4A0B-B401-BB909C06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76" y="114342"/>
            <a:ext cx="2606387" cy="26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12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2B322F-EB1E-476B-8AE9-08A55BD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" y="576890"/>
            <a:ext cx="5840337" cy="124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9A7C18-A2CF-4D72-A4E6-4974BB97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" y="3269927"/>
            <a:ext cx="6058425" cy="2019475"/>
          </a:xfrm>
          <a:prstGeom prst="rect">
            <a:avLst/>
          </a:prstGeom>
        </p:spPr>
      </p:pic>
      <p:pic>
        <p:nvPicPr>
          <p:cNvPr id="84994" name="Picture 2">
            <a:extLst>
              <a:ext uri="{FF2B5EF4-FFF2-40B4-BE49-F238E27FC236}">
                <a16:creationId xmlns="" xmlns:a16="http://schemas.microsoft.com/office/drawing/2014/main" id="{5492106A-0D3B-4575-BD70-8B6A640A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44" y="762681"/>
            <a:ext cx="6210956" cy="37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AD3D9C-D665-4C28-9293-AEEB034A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FD49AB-7AF7-4684-B149-D8E3897D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18957" y="1632855"/>
            <a:ext cx="622228" cy="622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41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="" xmlns:a16="http://schemas.microsoft.com/office/drawing/2014/main" id="{36CE3EA1-DD8E-4D7B-8885-DF3C969E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30029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>
            <a:extLst>
              <a:ext uri="{FF2B5EF4-FFF2-40B4-BE49-F238E27FC236}">
                <a16:creationId xmlns="" xmlns:a16="http://schemas.microsoft.com/office/drawing/2014/main" id="{4ECB8051-38FA-4E28-A0F1-D5F0EDF5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0029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1C04900-6EC7-4FA7-8752-73BA167F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80C94D9-2B62-48FE-9D10-EA03F26F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427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E51BD2-28F6-42C6-A502-4297D112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96407"/>
            <a:ext cx="10515600" cy="83570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6F0AB9A-713C-4E3F-81C8-4664C27C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1115A249-0B47-4666-94BB-A64DF57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156F91-8C90-4581-97C5-93F35738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1" y="1204466"/>
            <a:ext cx="3559237" cy="2183240"/>
          </a:xfrm>
          <a:prstGeom prst="rect">
            <a:avLst/>
          </a:prstGeom>
        </p:spPr>
      </p:pic>
      <p:pic>
        <p:nvPicPr>
          <p:cNvPr id="87042" name="Picture 2">
            <a:extLst>
              <a:ext uri="{FF2B5EF4-FFF2-40B4-BE49-F238E27FC236}">
                <a16:creationId xmlns="" xmlns:a16="http://schemas.microsoft.com/office/drawing/2014/main" id="{CD80E3BF-3D41-479B-A22B-FD23169D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793140"/>
            <a:ext cx="4871105" cy="34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E3FCF6C-8D8D-49FD-B132-8A188992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3678911"/>
            <a:ext cx="5238363" cy="1946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29FDC9-0471-4865-B210-F0FFC07084E3}"/>
              </a:ext>
            </a:extLst>
          </p:cNvPr>
          <p:cNvSpPr txBox="1"/>
          <p:nvPr/>
        </p:nvSpPr>
        <p:spPr>
          <a:xfrm>
            <a:off x="4362995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4" descr="Most common basement problems to look out for - Ideas by Mr Right">
            <a:extLst>
              <a:ext uri="{FF2B5EF4-FFF2-40B4-BE49-F238E27FC236}">
                <a16:creationId xmlns="" xmlns:a16="http://schemas.microsoft.com/office/drawing/2014/main" id="{C18C29C0-A737-43B4-8686-E2FB3543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6" y="196407"/>
            <a:ext cx="3869786" cy="23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09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7A18ED-D74A-44A3-835D-CBA676DF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1" y="3063602"/>
            <a:ext cx="6209167" cy="2471896"/>
          </a:xfrm>
          <a:prstGeom prst="rect">
            <a:avLst/>
          </a:prstGeom>
        </p:spPr>
      </p:pic>
      <p:pic>
        <p:nvPicPr>
          <p:cNvPr id="88066" name="Picture 2">
            <a:extLst>
              <a:ext uri="{FF2B5EF4-FFF2-40B4-BE49-F238E27FC236}">
                <a16:creationId xmlns="" xmlns:a16="http://schemas.microsoft.com/office/drawing/2014/main" id="{39981607-413E-418D-8614-2794D1E5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591067"/>
            <a:ext cx="5859147" cy="3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2D5BCA5-31BD-47C0-B0B0-6578118A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27CC20-9B94-42EC-875D-15F7D7F5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108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4" y="793456"/>
            <a:ext cx="5532599" cy="1120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4" name="Notched Right Arrow 3"/>
          <p:cNvSpPr/>
          <p:nvPr/>
        </p:nvSpPr>
        <p:spPr>
          <a:xfrm rot="19141799">
            <a:off x="4461793" y="1879630"/>
            <a:ext cx="657215" cy="3804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8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="" xmlns:a16="http://schemas.microsoft.com/office/drawing/2014/main" id="{2EB4BEB6-069B-481C-AE2D-BCC30B40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6" y="140072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>
            <a:extLst>
              <a:ext uri="{FF2B5EF4-FFF2-40B4-BE49-F238E27FC236}">
                <a16:creationId xmlns="" xmlns:a16="http://schemas.microsoft.com/office/drawing/2014/main" id="{24A290A1-C2DA-45DF-A9B3-2DB11948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25675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EC75DDB-60AE-4FC8-810C-B78D8FA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FC45B2D-65A9-4022-AA68-BEF5DD11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1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C8E8A53-9A67-4150-B88F-45975986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" y="353161"/>
            <a:ext cx="5723116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18AE29A-FBA4-4BC2-AB4E-AEEBAA2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0" y="1901846"/>
            <a:ext cx="7290925" cy="4115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CD82B3-5BB7-4809-9232-844DB932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84" y="353161"/>
            <a:ext cx="4244708" cy="220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487C06B-3F1A-46ED-B57B-193E4D8A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284" y="2770716"/>
            <a:ext cx="2804403" cy="1524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0AB8639-57DD-464F-AA53-74EA6B9C4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284" y="4649583"/>
            <a:ext cx="3391194" cy="69348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1ECA2F8-2B7E-4CD8-8A24-380CA1A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B42EED54-9DA0-46E5-B36B-B8FF9E57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235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4FE65-225E-466C-B579-4BE45948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01" y="2607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48DEF70-AEF7-4B1D-8474-5298066A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0FE7BD7F-98AF-4AE2-AB19-791C2012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67AAC88-6ED5-4E7E-9E13-E42C506F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1" y="1200577"/>
            <a:ext cx="3812906" cy="2410301"/>
          </a:xfrm>
          <a:prstGeom prst="rect">
            <a:avLst/>
          </a:prstGeom>
        </p:spPr>
      </p:pic>
      <p:pic>
        <p:nvPicPr>
          <p:cNvPr id="90114" name="Picture 2">
            <a:extLst>
              <a:ext uri="{FF2B5EF4-FFF2-40B4-BE49-F238E27FC236}">
                <a16:creationId xmlns="" xmlns:a16="http://schemas.microsoft.com/office/drawing/2014/main" id="{B1A580FB-8ED4-4AA0-B318-087202D8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95" y="2765266"/>
            <a:ext cx="5993401" cy="36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5448A4-34F6-4FF3-9C5B-245188B7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35" y="3703211"/>
            <a:ext cx="5303994" cy="2329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174C62-1014-4EAD-9666-389D12E353F1}"/>
              </a:ext>
            </a:extLst>
          </p:cNvPr>
          <p:cNvSpPr txBox="1"/>
          <p:nvPr/>
        </p:nvSpPr>
        <p:spPr>
          <a:xfrm>
            <a:off x="4519749" y="5558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2" name="Picture 2" descr="Basement or Crawl Space with Upper Floor Insulation and Wooden Support  Beams Stock Photo - Image of plumbing, room: 18690956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8"/>
          <a:stretch/>
        </p:blipFill>
        <p:spPr bwMode="auto">
          <a:xfrm>
            <a:off x="7567749" y="392450"/>
            <a:ext cx="3446836" cy="226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2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57C5894-C2DC-4359-9CEA-B7437337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3" y="1033002"/>
            <a:ext cx="5401738" cy="120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7942D3-CA49-404C-B12B-2673DAC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3" y="3589482"/>
            <a:ext cx="5622738" cy="1889924"/>
          </a:xfrm>
          <a:prstGeom prst="rect">
            <a:avLst/>
          </a:prstGeom>
        </p:spPr>
      </p:pic>
      <p:pic>
        <p:nvPicPr>
          <p:cNvPr id="91138" name="Picture 2">
            <a:extLst>
              <a:ext uri="{FF2B5EF4-FFF2-40B4-BE49-F238E27FC236}">
                <a16:creationId xmlns="" xmlns:a16="http://schemas.microsoft.com/office/drawing/2014/main" id="{66D9945D-5667-4D7A-9F87-0B996116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17" y="971687"/>
            <a:ext cx="6150843" cy="37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AA740EE-FD3F-4EA6-9CB4-8F09D750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747F33-9CBC-4820-9F68-AA690D2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223318" y="282957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Right Arrow 1"/>
          <p:cNvSpPr/>
          <p:nvPr/>
        </p:nvSpPr>
        <p:spPr>
          <a:xfrm rot="18834018">
            <a:off x="4434589" y="2347920"/>
            <a:ext cx="652499" cy="21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8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="" xmlns:a16="http://schemas.microsoft.com/office/drawing/2014/main" id="{F299C821-AB64-4A65-9A6F-8C54CF39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1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>
            <a:extLst>
              <a:ext uri="{FF2B5EF4-FFF2-40B4-BE49-F238E27FC236}">
                <a16:creationId xmlns="" xmlns:a16="http://schemas.microsoft.com/office/drawing/2014/main" id="{D6A768EF-70CF-4CE2-98B5-1DBD3A629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89" y="1206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3A59FE9-6CC4-44F6-9FDD-665537F3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1435FD-E4D4-4E7C-BDCD-A4B69E45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376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DE8FCE-F500-4A44-AE88-5316170F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1" y="205420"/>
            <a:ext cx="10515600" cy="84758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BsmtExposure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87A6E17-7539-419A-881D-BA705B0C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CBE99D0-6DBF-4A2D-9EF1-8267C5DA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182B65-E6BD-4A2D-A494-F0B0A575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" y="1053009"/>
            <a:ext cx="3098619" cy="3335108"/>
          </a:xfrm>
          <a:prstGeom prst="rect">
            <a:avLst/>
          </a:prstGeom>
        </p:spPr>
      </p:pic>
      <p:pic>
        <p:nvPicPr>
          <p:cNvPr id="93186" name="Picture 2">
            <a:extLst>
              <a:ext uri="{FF2B5EF4-FFF2-40B4-BE49-F238E27FC236}">
                <a16:creationId xmlns="" xmlns:a16="http://schemas.microsoft.com/office/drawing/2014/main" id="{3B1B2339-FC6E-41E4-9CAB-7CD13F07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5" y="2979007"/>
            <a:ext cx="5319032" cy="32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1303E8-C50A-46D2-8B81-10F9E44E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1" y="4458991"/>
            <a:ext cx="5783974" cy="2079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201036-D42F-4C4C-901C-5D7B732CB3AE}"/>
              </a:ext>
            </a:extLst>
          </p:cNvPr>
          <p:cNvSpPr txBox="1"/>
          <p:nvPr/>
        </p:nvSpPr>
        <p:spPr>
          <a:xfrm>
            <a:off x="5531031" y="584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6" descr="14 Walkout Basement Retaining Wall Ideas - Your House Needs This">
            <a:extLst>
              <a:ext uri="{FF2B5EF4-FFF2-40B4-BE49-F238E27FC236}">
                <a16:creationId xmlns="" xmlns:a16="http://schemas.microsoft.com/office/drawing/2014/main" id="{9351A67D-E340-4833-B6BA-E2EFFFD9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29" y="378194"/>
            <a:ext cx="3225998" cy="23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349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807638B-020A-4EFD-8D90-51E3E4B2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89"/>
            <a:ext cx="6066046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D24F5A-F69B-44A7-B020-559A4953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97" y="3530131"/>
            <a:ext cx="6066046" cy="2469094"/>
          </a:xfrm>
          <a:prstGeom prst="rect">
            <a:avLst/>
          </a:prstGeom>
        </p:spPr>
      </p:pic>
      <p:pic>
        <p:nvPicPr>
          <p:cNvPr id="94210" name="Picture 2">
            <a:extLst>
              <a:ext uri="{FF2B5EF4-FFF2-40B4-BE49-F238E27FC236}">
                <a16:creationId xmlns="" xmlns:a16="http://schemas.microsoft.com/office/drawing/2014/main" id="{41D041E3-F607-486C-B823-28093F58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5561"/>
            <a:ext cx="5501927" cy="33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2CC519-CD3F-42F9-924C-72A01496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BBEA9A-8202-4D4F-AFE4-08B80E8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52305" y="22204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41421" y="1632858"/>
            <a:ext cx="555172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75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="" xmlns:a16="http://schemas.microsoft.com/office/drawing/2014/main" id="{A62085A7-372E-4558-AF4C-318236E8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139201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="" xmlns:a16="http://schemas.microsoft.com/office/drawing/2014/main" id="{51C37E8E-BEDD-4992-989C-C90D459A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27" y="1228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CCEADCF-1852-4329-B96C-8F86E122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E394671-8857-4B0F-B6B7-87BC9694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0659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AD8D56-C77A-4448-8B48-D8AD908D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33" y="146461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BsmtFinType1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05B56ED0-09A6-4947-ADB8-6646A1AC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02B79BC0-E594-49CE-8462-50BF78A6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2CE888-27D0-41DF-8CA8-16A0BD30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258274"/>
            <a:ext cx="3960261" cy="2448364"/>
          </a:xfrm>
          <a:prstGeom prst="rect">
            <a:avLst/>
          </a:prstGeom>
        </p:spPr>
      </p:pic>
      <p:pic>
        <p:nvPicPr>
          <p:cNvPr id="96260" name="Picture 4">
            <a:extLst>
              <a:ext uri="{FF2B5EF4-FFF2-40B4-BE49-F238E27FC236}">
                <a16:creationId xmlns="" xmlns:a16="http://schemas.microsoft.com/office/drawing/2014/main" id="{DE252FBC-12F2-430D-9D49-FF8CEB60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37" y="2836056"/>
            <a:ext cx="5811846" cy="35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2D9B6F-3058-40C2-9030-EE161C61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7" y="3736846"/>
            <a:ext cx="5621167" cy="2555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37175D1-AE68-4345-99B7-840D7E421945}"/>
              </a:ext>
            </a:extLst>
          </p:cNvPr>
          <p:cNvSpPr txBox="1"/>
          <p:nvPr/>
        </p:nvSpPr>
        <p:spPr>
          <a:xfrm>
            <a:off x="5331861" y="614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3" name="Picture 2" descr="9 Finished Basement Design Ideas">
            <a:extLst>
              <a:ext uri="{FF2B5EF4-FFF2-40B4-BE49-F238E27FC236}">
                <a16:creationId xmlns="" xmlns:a16="http://schemas.microsoft.com/office/drawing/2014/main" id="{DEA0D72B-E1E2-4F0B-9238-C164C4B0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6" y="310243"/>
            <a:ext cx="3161558" cy="21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45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2B6756-6056-4FC5-B8A8-B1723C87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" y="3300979"/>
            <a:ext cx="5623136" cy="2492134"/>
          </a:xfrm>
          <a:prstGeom prst="rect">
            <a:avLst/>
          </a:prstGeom>
        </p:spPr>
      </p:pic>
      <p:pic>
        <p:nvPicPr>
          <p:cNvPr id="97282" name="Picture 2">
            <a:extLst>
              <a:ext uri="{FF2B5EF4-FFF2-40B4-BE49-F238E27FC236}">
                <a16:creationId xmlns="" xmlns:a16="http://schemas.microsoft.com/office/drawing/2014/main" id="{DF1A4C4B-11FA-4E60-9A8F-B4E38CFD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68" y="753972"/>
            <a:ext cx="6339631" cy="38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E0B2171-B15E-4A4C-973F-A09CFF0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D27B3B1-F75B-4356-80F1-5D22EA97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117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3" y="884600"/>
            <a:ext cx="5792512" cy="1115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06686" y="1796143"/>
            <a:ext cx="628650" cy="63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6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="" xmlns:a16="http://schemas.microsoft.com/office/drawing/2014/main" id="{303D016F-1A82-4069-BD35-4CDF6077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0" y="12091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>
            <a:extLst>
              <a:ext uri="{FF2B5EF4-FFF2-40B4-BE49-F238E27FC236}">
                <a16:creationId xmlns="" xmlns:a16="http://schemas.microsoft.com/office/drawing/2014/main" id="{9930A731-8695-4E9B-9D1B-13CE9F68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0239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41FA91D-C325-421B-9829-7380013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561BDE7-7C9C-4BB3-A171-719022C1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42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9B13B5-D6C6-498F-94E7-CC12049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3" y="174305"/>
            <a:ext cx="10058400" cy="7986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BsmtFinSF1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1F9DD3F-C6F7-4788-BFAA-613017E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2DDC1C-8EA0-431A-84C2-A84188BA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BCA694-0CEF-4875-A9D3-45318561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1" y="1031636"/>
            <a:ext cx="2735817" cy="2880610"/>
          </a:xfrm>
          <a:prstGeom prst="rect">
            <a:avLst/>
          </a:prstGeom>
        </p:spPr>
      </p:pic>
      <p:pic>
        <p:nvPicPr>
          <p:cNvPr id="99330" name="Picture 2">
            <a:extLst>
              <a:ext uri="{FF2B5EF4-FFF2-40B4-BE49-F238E27FC236}">
                <a16:creationId xmlns="" xmlns:a16="http://schemas.microsoft.com/office/drawing/2014/main" id="{DD749920-58BA-4508-A163-5080BAE6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2" y="3912246"/>
            <a:ext cx="4575535" cy="27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>
            <a:extLst>
              <a:ext uri="{FF2B5EF4-FFF2-40B4-BE49-F238E27FC236}">
                <a16:creationId xmlns="" xmlns:a16="http://schemas.microsoft.com/office/drawing/2014/main" id="{EA49456F-8D0D-4C22-844C-6947FA36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72" y="3395910"/>
            <a:ext cx="514119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AF9820A-F2A0-4080-86D1-A0FA356FC01F}"/>
              </a:ext>
            </a:extLst>
          </p:cNvPr>
          <p:cNvSpPr txBox="1"/>
          <p:nvPr/>
        </p:nvSpPr>
        <p:spPr>
          <a:xfrm>
            <a:off x="4833257" y="93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3314" name="Picture 2" descr="4 Small Basement Remodeling Ideas (Part 1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55" y="1011830"/>
            <a:ext cx="3180441" cy="21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5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55C6EE-5F41-45F7-A3F6-4881C804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4" y="974089"/>
            <a:ext cx="5883150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CE92B6-F334-46C3-B20F-E24A4047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4" y="2819110"/>
            <a:ext cx="7674005" cy="32616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F507A6-D7FC-477F-B9D6-6A917368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05FFE6-2BE3-43FC-9F1D-D1232D6D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645729" y="156469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3611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="" xmlns:a16="http://schemas.microsoft.com/office/drawing/2014/main" id="{688CDB1F-62E1-4B46-812A-89A8DBC8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234"/>
            <a:ext cx="63137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>
            <a:extLst>
              <a:ext uri="{FF2B5EF4-FFF2-40B4-BE49-F238E27FC236}">
                <a16:creationId xmlns="" xmlns:a16="http://schemas.microsoft.com/office/drawing/2014/main" id="{4FF2F334-3128-4066-9E57-E655307F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4" y="1224233"/>
            <a:ext cx="56692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BFB5A87-4F5D-4F8F-BC0E-58B83478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C8C54F-47D1-4D64-BBB9-1FA39C12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562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="" xmlns:a16="http://schemas.microsoft.com/office/drawing/2014/main" id="{68927D32-E0AF-4666-BD96-9B8763B7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984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5D1BF5B-34EC-481A-96A3-888B5D18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09" y="1797738"/>
            <a:ext cx="4465707" cy="8763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0EB3ECB-833A-41B6-AACD-C0A0DCFA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03C3072-B809-4233-BC01-DE2CA003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121</a:t>
            </a:fld>
            <a:endParaRPr lang="en-IN"/>
          </a:p>
        </p:txBody>
      </p:sp>
      <p:sp>
        <p:nvSpPr>
          <p:cNvPr id="6" name="Curved Left Arrow 5"/>
          <p:cNvSpPr/>
          <p:nvPr/>
        </p:nvSpPr>
        <p:spPr>
          <a:xfrm>
            <a:off x="9824950" y="2310491"/>
            <a:ext cx="731520" cy="24656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513" y="44108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540709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B50AF1-B2DC-41FE-9703-41AA42A3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85" y="218497"/>
            <a:ext cx="10515600" cy="8067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0D84CDB-4195-49D0-9A6B-8D7DAAD2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9F11D24-E621-4590-B0B3-1D6AEE62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68BA02F-822C-4C7B-8EBD-9D49F9DF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4" y="1432837"/>
            <a:ext cx="4060186" cy="2323922"/>
          </a:xfrm>
          <a:prstGeom prst="rect">
            <a:avLst/>
          </a:prstGeom>
        </p:spPr>
      </p:pic>
      <p:pic>
        <p:nvPicPr>
          <p:cNvPr id="102402" name="Picture 2">
            <a:extLst>
              <a:ext uri="{FF2B5EF4-FFF2-40B4-BE49-F238E27FC236}">
                <a16:creationId xmlns="" xmlns:a16="http://schemas.microsoft.com/office/drawing/2014/main" id="{5D8DB3C6-63F0-4EB3-9E4A-82BB30D6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83" y="935848"/>
            <a:ext cx="6122930" cy="36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F1A414-4AB1-4EBD-8D4C-BF857DAA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3" y="3886993"/>
            <a:ext cx="5116830" cy="231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3755311-C5F5-4581-A79A-ED98480679F1}"/>
              </a:ext>
            </a:extLst>
          </p:cNvPr>
          <p:cNvSpPr txBox="1"/>
          <p:nvPr/>
        </p:nvSpPr>
        <p:spPr>
          <a:xfrm>
            <a:off x="3631474" y="1025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42287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AD42EB4-5840-4ABB-B271-109A2986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785898"/>
            <a:ext cx="5814585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C01D8E-B6A1-4128-81FD-4952A1C7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3700"/>
            <a:ext cx="6058425" cy="1912786"/>
          </a:xfrm>
          <a:prstGeom prst="rect">
            <a:avLst/>
          </a:prstGeom>
        </p:spPr>
      </p:pic>
      <p:pic>
        <p:nvPicPr>
          <p:cNvPr id="103426" name="Picture 2">
            <a:extLst>
              <a:ext uri="{FF2B5EF4-FFF2-40B4-BE49-F238E27FC236}">
                <a16:creationId xmlns="" xmlns:a16="http://schemas.microsoft.com/office/drawing/2014/main" id="{2957A12A-E2BB-484B-8670-40A7377B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06" y="785898"/>
            <a:ext cx="6191794" cy="37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3A4E19-3DBE-4ABD-A4BF-B6AED533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FF2C02-0003-4B0C-835E-6DAC740D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98373" y="1922337"/>
            <a:ext cx="457200" cy="481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="" xmlns:a16="http://schemas.microsoft.com/office/drawing/2014/main" id="{9A54A9CD-3544-4787-B9CF-22C6107B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>
            <a:extLst>
              <a:ext uri="{FF2B5EF4-FFF2-40B4-BE49-F238E27FC236}">
                <a16:creationId xmlns="" xmlns:a16="http://schemas.microsoft.com/office/drawing/2014/main" id="{E35CC55E-2EAE-42DA-8121-DEE2D27C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25" y="1169670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6067130-A515-46EF-90D5-9A7378CB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CD4FAA-923A-4F9B-86AF-A3E83578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4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CFE1BC-90B5-4432-A35B-8401D28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56" y="191811"/>
            <a:ext cx="10515600" cy="79139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34. BsmtFinSF2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4B37DD7-65F4-4672-90CB-860E00FA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7AA576D-ED6B-446E-B87E-45D4184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8B5F8E-78C0-4106-B01D-9A038DD5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5" y="1513872"/>
            <a:ext cx="2897389" cy="4480561"/>
          </a:xfrm>
          <a:prstGeom prst="rect">
            <a:avLst/>
          </a:prstGeom>
        </p:spPr>
      </p:pic>
      <p:pic>
        <p:nvPicPr>
          <p:cNvPr id="105474" name="Picture 2">
            <a:extLst>
              <a:ext uri="{FF2B5EF4-FFF2-40B4-BE49-F238E27FC236}">
                <a16:creationId xmlns="" xmlns:a16="http://schemas.microsoft.com/office/drawing/2014/main" id="{1D42D4E6-56CB-48CE-818C-6FEB454E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8491"/>
            <a:ext cx="4854097" cy="28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>
            <a:extLst>
              <a:ext uri="{FF2B5EF4-FFF2-40B4-BE49-F238E27FC236}">
                <a16:creationId xmlns="" xmlns:a16="http://schemas.microsoft.com/office/drawing/2014/main" id="{1F914CB4-6AE9-4957-B166-B39A1936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6" y="3380164"/>
            <a:ext cx="4854097" cy="289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DEABE7-1F7B-45C8-8894-BA8C36A34F40}"/>
              </a:ext>
            </a:extLst>
          </p:cNvPr>
          <p:cNvSpPr txBox="1"/>
          <p:nvPr/>
        </p:nvSpPr>
        <p:spPr>
          <a:xfrm>
            <a:off x="4467497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5457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="" xmlns:a16="http://schemas.microsoft.com/office/drawing/2014/main" id="{83B3023A-685E-4792-982B-8B6BF890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018"/>
            <a:ext cx="56257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="" xmlns:a16="http://schemas.microsoft.com/office/drawing/2014/main" id="{DE692B16-D417-448C-8CE8-0BAB98D9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37" y="902018"/>
            <a:ext cx="635208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088B3E-CC47-440E-BC1B-68BB8BF8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3" y="5362027"/>
            <a:ext cx="4473328" cy="8382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EA29C3-5AF6-43D1-8E86-003F9D08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718A15-07A9-4CD0-8C60-1DA768C5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126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567004" y="5649686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42563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E715AA-4504-427C-91A0-E11D83DF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73" y="77838"/>
            <a:ext cx="10515600" cy="966334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BsmtUnfSF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6AC059-9F6F-4122-80CD-9F0897CE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BA89FA-6E63-4F62-B898-21BF3D56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D0956D-F628-4B8A-B784-D2EF9D422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5"/>
          <a:stretch/>
        </p:blipFill>
        <p:spPr>
          <a:xfrm>
            <a:off x="433521" y="1044172"/>
            <a:ext cx="2284399" cy="3095121"/>
          </a:xfrm>
          <a:prstGeom prst="rect">
            <a:avLst/>
          </a:prstGeom>
        </p:spPr>
      </p:pic>
      <p:pic>
        <p:nvPicPr>
          <p:cNvPr id="107522" name="Picture 2">
            <a:extLst>
              <a:ext uri="{FF2B5EF4-FFF2-40B4-BE49-F238E27FC236}">
                <a16:creationId xmlns="" xmlns:a16="http://schemas.microsoft.com/office/drawing/2014/main" id="{6B7775DD-1464-43D2-95B1-DBD25A88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3" y="4139293"/>
            <a:ext cx="4303181" cy="25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4" name="Picture 4">
            <a:extLst>
              <a:ext uri="{FF2B5EF4-FFF2-40B4-BE49-F238E27FC236}">
                <a16:creationId xmlns="" xmlns:a16="http://schemas.microsoft.com/office/drawing/2014/main" id="{27E82C58-0635-4690-B285-DF5C9264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14" y="3477287"/>
            <a:ext cx="5004644" cy="29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59A069-6609-4C15-B011-BDA7A3C12597}"/>
              </a:ext>
            </a:extLst>
          </p:cNvPr>
          <p:cNvSpPr txBox="1"/>
          <p:nvPr/>
        </p:nvSpPr>
        <p:spPr>
          <a:xfrm>
            <a:off x="3916681" y="1188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5362" name="Picture 2" descr="What is the appraisal value of the unfinished basement?This is math –  Jiofor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98" y="342717"/>
            <a:ext cx="4915056" cy="26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850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>
            <a:extLst>
              <a:ext uri="{FF2B5EF4-FFF2-40B4-BE49-F238E27FC236}">
                <a16:creationId xmlns="" xmlns:a16="http://schemas.microsoft.com/office/drawing/2014/main" id="{1A691479-0B9E-43EB-B12C-B3521C4A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8"/>
            <a:ext cx="658626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>
            <a:extLst>
              <a:ext uri="{FF2B5EF4-FFF2-40B4-BE49-F238E27FC236}">
                <a16:creationId xmlns="" xmlns:a16="http://schemas.microsoft.com/office/drawing/2014/main" id="{A7CB640C-2C93-479E-B823-7BEBF509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084897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434A7F9-DAE7-46F3-BEF8-77320A0C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A932900-48CB-43B1-86A8-0A60AEF3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5666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>
            <a:extLst>
              <a:ext uri="{FF2B5EF4-FFF2-40B4-BE49-F238E27FC236}">
                <a16:creationId xmlns="" xmlns:a16="http://schemas.microsoft.com/office/drawing/2014/main" id="{8A36C6BD-D0E3-469F-8C06-BFD45F5E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41058"/>
            <a:ext cx="6553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B856D2-E872-482D-9073-599AEB4E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61" y="5178296"/>
            <a:ext cx="4488569" cy="8458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D8466F-6523-42CC-A7B2-A4206080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D2003D-3440-46C6-AC0C-64D5F8A1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67004" y="5477179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49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4E00FA4-05A3-405E-AAD7-8534CDE6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000"/>
            <a:ext cx="5415379" cy="46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8E802723-CCDD-4FE8-AF76-F0C26386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31" y="731947"/>
            <a:ext cx="6086060" cy="523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F3EF0A8-B984-4F5C-9051-7C792DA2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79D7455-A4DA-4673-97D9-2D6A1766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361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F774A3-1D07-48FD-B09E-F53E626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5" y="199144"/>
            <a:ext cx="10515600" cy="901178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TotalBsmtSF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5E1F9A10-6C90-4061-94E1-4405C5F7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237278AC-D4FA-48F2-854C-A9C3C6C7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C78F8F-1FE3-4D55-8A0E-70D88EBC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5" y="1135727"/>
            <a:ext cx="3104644" cy="4676209"/>
          </a:xfrm>
          <a:prstGeom prst="rect">
            <a:avLst/>
          </a:prstGeom>
        </p:spPr>
      </p:pic>
      <p:pic>
        <p:nvPicPr>
          <p:cNvPr id="110594" name="Picture 2">
            <a:extLst>
              <a:ext uri="{FF2B5EF4-FFF2-40B4-BE49-F238E27FC236}">
                <a16:creationId xmlns="" xmlns:a16="http://schemas.microsoft.com/office/drawing/2014/main" id="{266CDB3B-12F1-41E9-BB3C-761F7C10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59" y="3678752"/>
            <a:ext cx="3984609" cy="237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6" name="Picture 4">
            <a:extLst>
              <a:ext uri="{FF2B5EF4-FFF2-40B4-BE49-F238E27FC236}">
                <a16:creationId xmlns="" xmlns:a16="http://schemas.microsoft.com/office/drawing/2014/main" id="{1A7C53A0-9506-4542-9DB4-F726690D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52" y="3788228"/>
            <a:ext cx="4216050" cy="251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A11DE-C36B-456C-92B7-9DED3019052A}"/>
              </a:ext>
            </a:extLst>
          </p:cNvPr>
          <p:cNvSpPr txBox="1"/>
          <p:nvPr/>
        </p:nvSpPr>
        <p:spPr>
          <a:xfrm>
            <a:off x="4308886" y="11357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6386" name="Picture 2" descr="How To Calculate The Square Footage Of A Home | Bankr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43" y="847840"/>
            <a:ext cx="3688840" cy="20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3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="" xmlns:a16="http://schemas.microsoft.com/office/drawing/2014/main" id="{C01B8579-D2B4-4D61-911E-97DA728F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521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="" xmlns:a16="http://schemas.microsoft.com/office/drawing/2014/main" id="{2DD425F6-049D-4813-925C-8569B3F2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9" y="1084898"/>
            <a:ext cx="590441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F956D50-3DDD-486D-BA1B-274BDBB7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960CFB0-4892-4FDA-A875-2F30EC71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660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>
            <a:extLst>
              <a:ext uri="{FF2B5EF4-FFF2-40B4-BE49-F238E27FC236}">
                <a16:creationId xmlns="" xmlns:a16="http://schemas.microsoft.com/office/drawing/2014/main" id="{DD07855B-388F-4156-BF15-C3A46EC0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314"/>
            <a:ext cx="54167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>
            <a:extLst>
              <a:ext uri="{FF2B5EF4-FFF2-40B4-BE49-F238E27FC236}">
                <a16:creationId xmlns="" xmlns:a16="http://schemas.microsoft.com/office/drawing/2014/main" id="{0227F1B7-288D-4B19-A3E7-3539443A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31" y="1102314"/>
            <a:ext cx="66174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ED0ACE5-C562-459E-8BF0-B6CCA99C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33" y="5302839"/>
            <a:ext cx="4572396" cy="8230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34CFA6E-F6F9-4830-8B9C-08E7BFC4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D310471-9965-403A-BF38-56C5583D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132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60643" y="5576208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538501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69C8E-5322-40DF-8C4F-044DE0B8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1" y="148497"/>
            <a:ext cx="10515600" cy="892856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37. Heating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13599DA-9347-4DFD-AA25-CCEFBC01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2F63DD2-D269-4724-B812-F33EA2C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D36E34F-C28D-48D4-924A-FB9D149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260362"/>
            <a:ext cx="2484915" cy="2739946"/>
          </a:xfrm>
          <a:prstGeom prst="rect">
            <a:avLst/>
          </a:prstGeom>
        </p:spPr>
      </p:pic>
      <p:pic>
        <p:nvPicPr>
          <p:cNvPr id="113666" name="Picture 2">
            <a:extLst>
              <a:ext uri="{FF2B5EF4-FFF2-40B4-BE49-F238E27FC236}">
                <a16:creationId xmlns="" xmlns:a16="http://schemas.microsoft.com/office/drawing/2014/main" id="{A6E2C09F-2B67-4714-BC51-78C3A6A4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048990"/>
            <a:ext cx="5348967" cy="32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1A183E-A6B6-4E5A-90ED-0DAE63FF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7" y="4000308"/>
            <a:ext cx="4813662" cy="2100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EA7946-9D9D-4881-BC03-032B46142A0E}"/>
              </a:ext>
            </a:extLst>
          </p:cNvPr>
          <p:cNvSpPr txBox="1"/>
          <p:nvPr/>
        </p:nvSpPr>
        <p:spPr>
          <a:xfrm>
            <a:off x="3804458" y="700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Types of Heating Systems | Smarter House">
            <a:extLst>
              <a:ext uri="{FF2B5EF4-FFF2-40B4-BE49-F238E27FC236}">
                <a16:creationId xmlns="" xmlns:a16="http://schemas.microsoft.com/office/drawing/2014/main" id="{0790DF03-203E-4F4B-800B-F735C4A1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658" y="309175"/>
            <a:ext cx="3252304" cy="25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14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3D81A2-58CF-46E1-A479-845CC420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9" y="1038836"/>
            <a:ext cx="5852667" cy="115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4BEB70-DFAD-4D37-88CB-70F2CE8D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4" y="3074277"/>
            <a:ext cx="5922083" cy="1409822"/>
          </a:xfrm>
          <a:prstGeom prst="rect">
            <a:avLst/>
          </a:prstGeom>
        </p:spPr>
      </p:pic>
      <p:pic>
        <p:nvPicPr>
          <p:cNvPr id="114690" name="Picture 2">
            <a:extLst>
              <a:ext uri="{FF2B5EF4-FFF2-40B4-BE49-F238E27FC236}">
                <a16:creationId xmlns="" xmlns:a16="http://schemas.microsoft.com/office/drawing/2014/main" id="{EA4275A9-3004-43F0-8C99-A80C0565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91" y="1442431"/>
            <a:ext cx="5810345" cy="351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4E8131-F1E8-4CE0-B8E4-AA873885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A79518-6FD8-448B-B844-8B1E7293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21053" y="53395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4865915" y="4563046"/>
            <a:ext cx="342900" cy="6123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5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>
            <a:extLst>
              <a:ext uri="{FF2B5EF4-FFF2-40B4-BE49-F238E27FC236}">
                <a16:creationId xmlns="" xmlns:a16="http://schemas.microsoft.com/office/drawing/2014/main" id="{C87B88E1-35B9-4AC2-BF96-B1FC65BB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2" y="11371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0774D15B-8F8D-42A2-9433-A6451C58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6" y="134846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8177C41-AAF1-4285-9697-3A512760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7651C6-06C2-4B23-9DD5-3F3684D0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4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EF62DA-EE17-485C-A98B-F7F5E803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3" y="195857"/>
            <a:ext cx="10515600" cy="938485"/>
          </a:xfrm>
        </p:spPr>
        <p:txBody>
          <a:bodyPr/>
          <a:lstStyle/>
          <a:p>
            <a:r>
              <a:rPr lang="en-US" u="sng" dirty="0"/>
              <a:t>38.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HeatingQC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4902661-6AD4-4543-9E8F-AD023960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C777DA3C-B196-4210-86BA-580990CD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B9BFC6-767F-425B-ACCA-28D7748B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412014"/>
            <a:ext cx="2545301" cy="2385267"/>
          </a:xfrm>
          <a:prstGeom prst="rect">
            <a:avLst/>
          </a:prstGeom>
        </p:spPr>
      </p:pic>
      <p:pic>
        <p:nvPicPr>
          <p:cNvPr id="116738" name="Picture 2">
            <a:extLst>
              <a:ext uri="{FF2B5EF4-FFF2-40B4-BE49-F238E27FC236}">
                <a16:creationId xmlns="" xmlns:a16="http://schemas.microsoft.com/office/drawing/2014/main" id="{F09BD38E-B568-4646-A051-8B74D799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916" y="3086784"/>
            <a:ext cx="5214529" cy="315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08042C6-2F1F-476C-8C3E-E6714553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2" y="3797281"/>
            <a:ext cx="5008826" cy="1903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420AA98-9BA9-4B25-B9B8-FEE0A1F9590B}"/>
              </a:ext>
            </a:extLst>
          </p:cNvPr>
          <p:cNvSpPr txBox="1"/>
          <p:nvPr/>
        </p:nvSpPr>
        <p:spPr>
          <a:xfrm>
            <a:off x="4371703" y="665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B936CF7-4C18-4A2C-8CDA-60FBFADD1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643" y="232207"/>
            <a:ext cx="3323952" cy="26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48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24B239A-6940-490D-A334-6707606A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" y="790795"/>
            <a:ext cx="6027942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562D0F-C09A-4848-85C8-7436155C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8" y="3744590"/>
            <a:ext cx="7201524" cy="2392887"/>
          </a:xfrm>
          <a:prstGeom prst="rect">
            <a:avLst/>
          </a:prstGeom>
        </p:spPr>
      </p:pic>
      <p:pic>
        <p:nvPicPr>
          <p:cNvPr id="117762" name="Picture 2">
            <a:extLst>
              <a:ext uri="{FF2B5EF4-FFF2-40B4-BE49-F238E27FC236}">
                <a16:creationId xmlns="" xmlns:a16="http://schemas.microsoft.com/office/drawing/2014/main" id="{4102E56C-577E-48D7-884B-B79F2C13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25" y="271711"/>
            <a:ext cx="5748756" cy="347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928EC0-A019-430B-B9B0-F9D4B87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1A06E0B-241E-47EB-835F-6D2DDA34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91097" y="266781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498522" y="1811957"/>
            <a:ext cx="7429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4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>
            <a:extLst>
              <a:ext uri="{FF2B5EF4-FFF2-40B4-BE49-F238E27FC236}">
                <a16:creationId xmlns="" xmlns:a16="http://schemas.microsoft.com/office/drawing/2014/main" id="{72D1EBDB-9EE0-4CE1-B58D-0308397D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4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>
            <a:extLst>
              <a:ext uri="{FF2B5EF4-FFF2-40B4-BE49-F238E27FC236}">
                <a16:creationId xmlns="" xmlns:a16="http://schemas.microsoft.com/office/drawing/2014/main" id="{FD331412-529C-42EE-9C90-C2844243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06" y="104135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29E682D-F71A-43F7-97AE-A3DD9142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83C60A-1382-42F1-A5F6-CE3F0AA5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579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3CEFF7-E9FA-4CC6-86DD-B509CD02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6" y="319221"/>
            <a:ext cx="10515600" cy="843870"/>
          </a:xfrm>
        </p:spPr>
        <p:txBody>
          <a:bodyPr/>
          <a:lstStyle/>
          <a:p>
            <a:r>
              <a:rPr lang="en-US" dirty="0"/>
              <a:t>39. </a:t>
            </a:r>
            <a:r>
              <a:rPr lang="en-IN" i="0" dirty="0" err="1">
                <a:solidFill>
                  <a:srgbClr val="000000"/>
                </a:solidFill>
                <a:effectLst/>
                <a:latin typeface="Helvetica Neue"/>
              </a:rPr>
              <a:t>CentralAir</a:t>
            </a:r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4DD568D0-30BA-4FC1-AC92-4E9BDB6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715FAF46-8078-4110-A7D0-D6D8ED62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9987F2-24E1-4F1B-8266-20C94BA8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662"/>
            <a:ext cx="2575783" cy="1775614"/>
          </a:xfrm>
          <a:prstGeom prst="rect">
            <a:avLst/>
          </a:prstGeom>
        </p:spPr>
      </p:pic>
      <p:pic>
        <p:nvPicPr>
          <p:cNvPr id="119810" name="Picture 2">
            <a:extLst>
              <a:ext uri="{FF2B5EF4-FFF2-40B4-BE49-F238E27FC236}">
                <a16:creationId xmlns="" xmlns:a16="http://schemas.microsoft.com/office/drawing/2014/main" id="{AA0D7ADE-9D8F-49FB-99A0-0ECC1A46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4" y="2802784"/>
            <a:ext cx="4815501" cy="29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330D9F2-6A1A-4132-A3DA-91779F23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43" y="3365473"/>
            <a:ext cx="5247197" cy="1403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EC082A5-94C3-46D5-965D-74AE74589C11}"/>
              </a:ext>
            </a:extLst>
          </p:cNvPr>
          <p:cNvSpPr txBox="1"/>
          <p:nvPr/>
        </p:nvSpPr>
        <p:spPr>
          <a:xfrm>
            <a:off x="3718560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3" name="Left Arrow Callout 12"/>
          <p:cNvSpPr/>
          <p:nvPr/>
        </p:nvSpPr>
        <p:spPr>
          <a:xfrm>
            <a:off x="6242957" y="5771989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36" y="4856727"/>
            <a:ext cx="5784081" cy="1165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E4A1635-8D47-46E6-A5E1-B22CA435B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986" y="226919"/>
            <a:ext cx="3375388" cy="24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61070A69-C753-4844-86F8-28C1844C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9FD350C-1228-41AC-91E5-09C63A59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FB28EFF-205D-4396-AA9C-B032F284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0562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>
            <a:extLst>
              <a:ext uri="{FF2B5EF4-FFF2-40B4-BE49-F238E27FC236}">
                <a16:creationId xmlns="" xmlns:a16="http://schemas.microsoft.com/office/drawing/2014/main" id="{39AAD214-359F-47BD-AF5D-C5EFB7C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6" name="Picture 4">
            <a:extLst>
              <a:ext uri="{FF2B5EF4-FFF2-40B4-BE49-F238E27FC236}">
                <a16:creationId xmlns="" xmlns:a16="http://schemas.microsoft.com/office/drawing/2014/main" id="{413012A8-F9E0-4838-81E8-A91E7677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8" y="111973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BA7E69B-4646-4EF6-8D31-E4785B93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E9DD87-0F93-4A22-A2BB-DC018BA5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25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70709C-C31E-4192-A055-C990BBE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6" y="104317"/>
            <a:ext cx="10515600" cy="901020"/>
          </a:xfrm>
        </p:spPr>
        <p:txBody>
          <a:bodyPr/>
          <a:lstStyle/>
          <a:p>
            <a:r>
              <a:rPr lang="en-US" u="sng" dirty="0"/>
              <a:t>40.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Electrical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249786-179D-425D-BBEB-FAAF340F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302A3DB-357F-4E33-A117-657B47B8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5325BE6-EF64-4106-89EC-9340F00D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97" y="1118321"/>
            <a:ext cx="3745440" cy="2872653"/>
          </a:xfrm>
          <a:prstGeom prst="rect">
            <a:avLst/>
          </a:prstGeom>
        </p:spPr>
      </p:pic>
      <p:pic>
        <p:nvPicPr>
          <p:cNvPr id="121858" name="Picture 2">
            <a:extLst>
              <a:ext uri="{FF2B5EF4-FFF2-40B4-BE49-F238E27FC236}">
                <a16:creationId xmlns="" xmlns:a16="http://schemas.microsoft.com/office/drawing/2014/main" id="{12595FF1-D668-40AF-A395-745288E0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23" y="3095484"/>
            <a:ext cx="5448299" cy="329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5A07701-70E4-4735-9A6F-7A241A13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8" y="4103958"/>
            <a:ext cx="4531906" cy="1763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C2571D5-383B-44D2-BACA-1D07453B8245}"/>
              </a:ext>
            </a:extLst>
          </p:cNvPr>
          <p:cNvSpPr txBox="1"/>
          <p:nvPr/>
        </p:nvSpPr>
        <p:spPr>
          <a:xfrm>
            <a:off x="4249782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42EB60D-C05F-493A-A608-A54D2382A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64" y="226814"/>
            <a:ext cx="3211618" cy="28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79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1E465A7-8185-4E09-8B43-7BE061D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00"/>
            <a:ext cx="5845047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951408-2F24-412E-9D66-10C128C3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5" y="4433151"/>
            <a:ext cx="6355631" cy="1341236"/>
          </a:xfrm>
          <a:prstGeom prst="rect">
            <a:avLst/>
          </a:prstGeom>
        </p:spPr>
      </p:pic>
      <p:pic>
        <p:nvPicPr>
          <p:cNvPr id="122882" name="Picture 2">
            <a:extLst>
              <a:ext uri="{FF2B5EF4-FFF2-40B4-BE49-F238E27FC236}">
                <a16:creationId xmlns="" xmlns:a16="http://schemas.microsoft.com/office/drawing/2014/main" id="{AE189916-AF49-488C-B394-8A5330A4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68" y="920931"/>
            <a:ext cx="5885151" cy="35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1F5D0A-619B-42A4-8CE2-469966AB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B9E3D6-8420-434A-A2F7-059E3806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142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6642286" y="5517011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7639751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>
            <a:extLst>
              <a:ext uri="{FF2B5EF4-FFF2-40B4-BE49-F238E27FC236}">
                <a16:creationId xmlns="" xmlns:a16="http://schemas.microsoft.com/office/drawing/2014/main" id="{228CA3A5-3BB5-486D-96B6-12B793C5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6" y="141813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8" name="Picture 4">
            <a:extLst>
              <a:ext uri="{FF2B5EF4-FFF2-40B4-BE49-F238E27FC236}">
                <a16:creationId xmlns="" xmlns:a16="http://schemas.microsoft.com/office/drawing/2014/main" id="{D8432D7A-81FF-4075-90DF-D58A319F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74" y="113714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79936EC-EA54-40C6-BA80-8C4DF241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A7830FE-3F46-4A8D-AAD2-AA5AF06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0258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1119C1-9D80-4B76-A2FE-3BDFDBB1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21" y="308376"/>
            <a:ext cx="10515600" cy="904875"/>
          </a:xfrm>
        </p:spPr>
        <p:txBody>
          <a:bodyPr/>
          <a:lstStyle/>
          <a:p>
            <a:r>
              <a:rPr lang="en-US" u="sng" dirty="0"/>
              <a:t>41.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FirstFlrSF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65CAD8A-E8C1-4C11-B7C3-A9CAA190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5750ED0-B1C7-4AEC-A236-891661FF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69912B0-BF55-44CC-9012-B3AE8223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50" y="1587381"/>
            <a:ext cx="3369822" cy="3047552"/>
          </a:xfrm>
          <a:prstGeom prst="rect">
            <a:avLst/>
          </a:prstGeom>
        </p:spPr>
      </p:pic>
      <p:pic>
        <p:nvPicPr>
          <p:cNvPr id="124930" name="Picture 2">
            <a:extLst>
              <a:ext uri="{FF2B5EF4-FFF2-40B4-BE49-F238E27FC236}">
                <a16:creationId xmlns="" xmlns:a16="http://schemas.microsoft.com/office/drawing/2014/main" id="{91519AF4-C175-4EF2-AA99-AE833BE3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89" y="541973"/>
            <a:ext cx="4629149" cy="27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2" name="Picture 4">
            <a:extLst>
              <a:ext uri="{FF2B5EF4-FFF2-40B4-BE49-F238E27FC236}">
                <a16:creationId xmlns="" xmlns:a16="http://schemas.microsoft.com/office/drawing/2014/main" id="{5D2166D7-C430-46D2-954B-991EB1B9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72" y="3461321"/>
            <a:ext cx="4852401" cy="28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E3133E-5752-4F61-9166-1A3C246CAF1F}"/>
              </a:ext>
            </a:extLst>
          </p:cNvPr>
          <p:cNvSpPr txBox="1"/>
          <p:nvPr/>
        </p:nvSpPr>
        <p:spPr>
          <a:xfrm>
            <a:off x="4328160" y="682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4858541-5E41-441E-9FC2-8BF8ED42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5" y="2579913"/>
            <a:ext cx="3400371" cy="30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041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>
            <a:extLst>
              <a:ext uri="{FF2B5EF4-FFF2-40B4-BE49-F238E27FC236}">
                <a16:creationId xmlns="" xmlns:a16="http://schemas.microsoft.com/office/drawing/2014/main" id="{E6680F63-44BE-41CD-A2C1-C8966091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="" xmlns:a16="http://schemas.microsoft.com/office/drawing/2014/main" id="{D98BBA3B-0CFF-47C8-B5A2-E173B2C6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8736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2B4F94-9765-4690-8B21-B8DBD2D6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8F4768E-F92D-48F3-8B48-09D6531E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633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>
            <a:extLst>
              <a:ext uri="{FF2B5EF4-FFF2-40B4-BE49-F238E27FC236}">
                <a16:creationId xmlns="" xmlns:a16="http://schemas.microsoft.com/office/drawing/2014/main" id="{515A0877-7E92-4844-B011-BFAD32C59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8" y="1328737"/>
            <a:ext cx="5920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980" name="Picture 4">
            <a:extLst>
              <a:ext uri="{FF2B5EF4-FFF2-40B4-BE49-F238E27FC236}">
                <a16:creationId xmlns="" xmlns:a16="http://schemas.microsoft.com/office/drawing/2014/main" id="{C2838E4C-E927-4C7B-A9C5-9E37C75A9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111024"/>
            <a:ext cx="607763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B2AEF81-783B-40BD-B489-4986EFF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4E88608-C555-4AEB-AACA-DCCAF53B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4356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5A44C9-A56E-41E7-B2F7-630A9B81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78" y="746723"/>
            <a:ext cx="4808637" cy="853514"/>
          </a:xfrm>
          <a:prstGeom prst="rect">
            <a:avLst/>
          </a:prstGeom>
        </p:spPr>
      </p:pic>
      <p:pic>
        <p:nvPicPr>
          <p:cNvPr id="128002" name="Picture 2">
            <a:extLst>
              <a:ext uri="{FF2B5EF4-FFF2-40B4-BE49-F238E27FC236}">
                <a16:creationId xmlns="" xmlns:a16="http://schemas.microsoft.com/office/drawing/2014/main" id="{1FD36D23-8D14-4D89-95B1-EEA85532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6" y="2063152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6DE47C-FBFF-4A11-BEED-91C823B7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7B3912-D8CC-4D39-BE9C-CECDE18D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903543" y="1069522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291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0B183-23F5-411E-B9C7-65A7A90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5" y="125900"/>
            <a:ext cx="10515600" cy="87007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SecondFlrSF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A33FA1F-D432-4870-A06F-834D5C5E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0EC07D-B4D0-41FE-9237-A9C41605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EA4953-D6AF-4013-8F71-90D3C8C1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5" y="1403305"/>
            <a:ext cx="3125832" cy="4747114"/>
          </a:xfrm>
          <a:prstGeom prst="rect">
            <a:avLst/>
          </a:prstGeom>
        </p:spPr>
      </p:pic>
      <p:pic>
        <p:nvPicPr>
          <p:cNvPr id="129026" name="Picture 2">
            <a:extLst>
              <a:ext uri="{FF2B5EF4-FFF2-40B4-BE49-F238E27FC236}">
                <a16:creationId xmlns="" xmlns:a16="http://schemas.microsoft.com/office/drawing/2014/main" id="{CCDACD5A-D79E-47F5-BA71-2B486B3E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06" y="231187"/>
            <a:ext cx="5230041" cy="31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8" name="Picture 4">
            <a:extLst>
              <a:ext uri="{FF2B5EF4-FFF2-40B4-BE49-F238E27FC236}">
                <a16:creationId xmlns="" xmlns:a16="http://schemas.microsoft.com/office/drawing/2014/main" id="{EBCAC5E7-B6CD-49FE-9AB1-1FB04069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80" y="3452984"/>
            <a:ext cx="4826891" cy="29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7F943A-C225-40D3-8699-8A20E73CA579}"/>
              </a:ext>
            </a:extLst>
          </p:cNvPr>
          <p:cNvSpPr txBox="1"/>
          <p:nvPr/>
        </p:nvSpPr>
        <p:spPr>
          <a:xfrm>
            <a:off x="4441690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773666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>
            <a:extLst>
              <a:ext uri="{FF2B5EF4-FFF2-40B4-BE49-F238E27FC236}">
                <a16:creationId xmlns="" xmlns:a16="http://schemas.microsoft.com/office/drawing/2014/main" id="{8E537CE8-C86B-480E-A41C-61FDA949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9740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4">
            <a:extLst>
              <a:ext uri="{FF2B5EF4-FFF2-40B4-BE49-F238E27FC236}">
                <a16:creationId xmlns="" xmlns:a16="http://schemas.microsoft.com/office/drawing/2014/main" id="{9ED664AD-E4AB-499F-A43E-50BA8216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03" y="1328736"/>
            <a:ext cx="629629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AF11B7F-680A-4EE7-AA33-40D31A58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D7063AF-6D2F-476F-B7B9-600DD5E0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8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DA18FD-EAFF-48E2-8E1C-3D87DD89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62" y="1164709"/>
            <a:ext cx="10856650" cy="822271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latin typeface="Gill Sans MT (Headings)"/>
              </a:rPr>
              <a:t>2. </a:t>
            </a:r>
            <a:r>
              <a:rPr lang="en-IN" sz="4400" u="sng" dirty="0">
                <a:latin typeface="Gill Sans MT (Headings)"/>
              </a:rPr>
              <a:t>ZONE_CLASS                 </a:t>
            </a:r>
            <a:br>
              <a:rPr lang="en-IN" sz="4400" u="sng" dirty="0">
                <a:latin typeface="Gill Sans MT (Headings)"/>
              </a:rPr>
            </a:br>
            <a:r>
              <a:rPr lang="en-US" sz="4400" u="sng" dirty="0">
                <a:latin typeface="Gill Sans MT (Headings)"/>
              </a:rPr>
              <a:t/>
            </a:r>
            <a:br>
              <a:rPr lang="en-US" sz="4400" u="sng" dirty="0">
                <a:latin typeface="Gill Sans MT (Headings)"/>
              </a:rPr>
            </a:b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ABC2A035-30FC-48A4-8A43-09D1FDA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86DA3694-5415-45F9-9F6F-44BD5241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C18C8DA-712B-4B3E-9AE5-84DBA207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2" y="1331563"/>
            <a:ext cx="2583404" cy="61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08EE94-077E-4F1B-8AC0-9709A2D8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2" y="2115690"/>
            <a:ext cx="2682472" cy="1531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D8967C3-583F-4DEF-A738-76DF6677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0" y="3903315"/>
            <a:ext cx="3063505" cy="64013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0F0B70B8-A72A-4846-8092-4736D225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87" y="3294698"/>
            <a:ext cx="4902442" cy="29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4935522" y="330987"/>
            <a:ext cx="2722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Categorical Variable</a:t>
            </a:r>
            <a:endParaRPr lang="en-IN" sz="2400" b="1" dirty="0"/>
          </a:p>
          <a:p>
            <a:endParaRPr lang="en-IN" sz="2400" b="1" dirty="0"/>
          </a:p>
        </p:txBody>
      </p:sp>
      <p:pic>
        <p:nvPicPr>
          <p:cNvPr id="2050" name="Picture 2" descr="Delhi govt begins process to revise circle rates of properties -  BusinessTod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48" y="808579"/>
            <a:ext cx="4191835" cy="23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46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="" xmlns:a16="http://schemas.microsoft.com/office/drawing/2014/main" id="{8C2615DA-6CBB-4F9F-A582-4CE18CF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698"/>
            <a:ext cx="601762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6" name="Picture 4">
            <a:extLst>
              <a:ext uri="{FF2B5EF4-FFF2-40B4-BE49-F238E27FC236}">
                <a16:creationId xmlns="" xmlns:a16="http://schemas.microsoft.com/office/drawing/2014/main" id="{D6BC3D13-CABF-4C3E-93E3-4C9CF760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389697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7F00C5D-7518-4316-9B1B-7347FD86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6F6FA6C-5A4B-469D-BAC9-BA6D01E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779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4CE881-C6D0-4233-B062-132D3C90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24" y="413622"/>
            <a:ext cx="4877223" cy="807790"/>
          </a:xfrm>
          <a:prstGeom prst="rect">
            <a:avLst/>
          </a:prstGeom>
        </p:spPr>
      </p:pic>
      <p:pic>
        <p:nvPicPr>
          <p:cNvPr id="132098" name="Picture 2">
            <a:extLst>
              <a:ext uri="{FF2B5EF4-FFF2-40B4-BE49-F238E27FC236}">
                <a16:creationId xmlns="" xmlns:a16="http://schemas.microsoft.com/office/drawing/2014/main" id="{56FAB7F3-BD94-42AE-8E9E-E872F47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20" y="1974260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B8AF495-CB41-4D0C-A988-5A81898D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EF0B257-1CFB-4B5B-B375-742EBA36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674943" y="840037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415040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513966-3483-4995-B0BC-0F2E4B9B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282892"/>
            <a:ext cx="10058400" cy="904603"/>
          </a:xfrm>
        </p:spPr>
        <p:txBody>
          <a:bodyPr/>
          <a:lstStyle/>
          <a:p>
            <a:r>
              <a:rPr lang="en-US" u="sng" dirty="0"/>
              <a:t>43.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LowQualFinSF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E068E2-2CA7-4029-B441-579256D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79FAFF-F017-4568-BE4D-5FC19A84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A44465-5482-4C19-888A-70C6AD95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0" y="2285880"/>
            <a:ext cx="2827265" cy="2758679"/>
          </a:xfrm>
          <a:prstGeom prst="rect">
            <a:avLst/>
          </a:prstGeom>
        </p:spPr>
      </p:pic>
      <p:pic>
        <p:nvPicPr>
          <p:cNvPr id="133122" name="Picture 2">
            <a:extLst>
              <a:ext uri="{FF2B5EF4-FFF2-40B4-BE49-F238E27FC236}">
                <a16:creationId xmlns="" xmlns:a16="http://schemas.microsoft.com/office/drawing/2014/main" id="{A57A308E-09EC-4D56-B995-0B0381FB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304252"/>
            <a:ext cx="4896625" cy="28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>
            <a:extLst>
              <a:ext uri="{FF2B5EF4-FFF2-40B4-BE49-F238E27FC236}">
                <a16:creationId xmlns="" xmlns:a16="http://schemas.microsoft.com/office/drawing/2014/main" id="{199E198B-0597-4EC8-AC6D-C99C28D6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41" y="3401180"/>
            <a:ext cx="4691077" cy="28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63A4F99-BF0D-4BF4-9E0F-9DCC89EFA2DB}"/>
              </a:ext>
            </a:extLst>
          </p:cNvPr>
          <p:cNvSpPr txBox="1"/>
          <p:nvPr/>
        </p:nvSpPr>
        <p:spPr>
          <a:xfrm>
            <a:off x="4352106" y="1376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Continues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135018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A087AD-E3DD-4E00-A8C3-9AB8C89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25" y="453174"/>
            <a:ext cx="2758679" cy="4976291"/>
          </a:xfrm>
          <a:prstGeom prst="rect">
            <a:avLst/>
          </a:prstGeom>
        </p:spPr>
      </p:pic>
      <p:pic>
        <p:nvPicPr>
          <p:cNvPr id="134146" name="Picture 2">
            <a:extLst>
              <a:ext uri="{FF2B5EF4-FFF2-40B4-BE49-F238E27FC236}">
                <a16:creationId xmlns="" xmlns:a16="http://schemas.microsoft.com/office/drawing/2014/main" id="{9606C0A4-34FC-4934-AF9E-D7D7C892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97" y="1093607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AA04CF-4C61-46F4-990E-43F9202C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8E95FD-52A1-44BF-ABF6-E8D93CE0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="" xmlns:a16="http://schemas.microsoft.com/office/drawing/2014/main" id="{EA1B5517-0418-4745-AD10-487285A0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1" y="1171985"/>
            <a:ext cx="5600698" cy="3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3201856-0466-47DD-B64F-C1F838B7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119B419-7C5F-41A9-84D5-F451769C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154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76" y="300334"/>
            <a:ext cx="5214011" cy="2124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76" y="2636421"/>
            <a:ext cx="4580017" cy="845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790" y="3797373"/>
            <a:ext cx="510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UL &amp; LL both are 0.</a:t>
            </a:r>
          </a:p>
          <a:p>
            <a:r>
              <a:rPr lang="en-US" dirty="0"/>
              <a:t>And Also</a:t>
            </a:r>
          </a:p>
          <a:p>
            <a:r>
              <a:rPr lang="en-US" dirty="0" err="1"/>
              <a:t>Corr</a:t>
            </a:r>
            <a:r>
              <a:rPr lang="en-US" dirty="0"/>
              <a:t> is also Less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8670" y="545859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715500" y="3482314"/>
            <a:ext cx="620486" cy="18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939893" y="3183241"/>
            <a:ext cx="1396093" cy="29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15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55C25-5101-46EC-832A-F11DF87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47" y="52241"/>
            <a:ext cx="10515600" cy="1007156"/>
          </a:xfrm>
        </p:spPr>
        <p:txBody>
          <a:bodyPr/>
          <a:lstStyle/>
          <a:p>
            <a:r>
              <a:rPr lang="en-US" u="sng" dirty="0"/>
              <a:t>44.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GrLivArea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92D114-2AC7-4BF0-B6BE-F93E32A2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905202-BC27-481F-B439-B3656522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8172C7-865F-4359-A47A-908BB060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45" y="1428729"/>
            <a:ext cx="2772642" cy="4398611"/>
          </a:xfrm>
          <a:prstGeom prst="rect">
            <a:avLst/>
          </a:prstGeom>
        </p:spPr>
      </p:pic>
      <p:pic>
        <p:nvPicPr>
          <p:cNvPr id="136194" name="Picture 2">
            <a:extLst>
              <a:ext uri="{FF2B5EF4-FFF2-40B4-BE49-F238E27FC236}">
                <a16:creationId xmlns="" xmlns:a16="http://schemas.microsoft.com/office/drawing/2014/main" id="{B6AFDE75-96EE-401C-89E8-8BEFFAB4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01" y="318407"/>
            <a:ext cx="4688410" cy="281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>
            <a:extLst>
              <a:ext uri="{FF2B5EF4-FFF2-40B4-BE49-F238E27FC236}">
                <a16:creationId xmlns="" xmlns:a16="http://schemas.microsoft.com/office/drawing/2014/main" id="{70B13D90-756F-48DE-83E5-2F18B8ABC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37" y="3258883"/>
            <a:ext cx="5036003" cy="300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35891CD-B650-49AB-ADDD-DD5848751889}"/>
              </a:ext>
            </a:extLst>
          </p:cNvPr>
          <p:cNvSpPr txBox="1"/>
          <p:nvPr/>
        </p:nvSpPr>
        <p:spPr>
          <a:xfrm>
            <a:off x="4554583" y="555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31BF11-C71D-48C7-B4C7-344B28D3E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76" y="1691842"/>
            <a:ext cx="2997460" cy="33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49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>
            <a:extLst>
              <a:ext uri="{FF2B5EF4-FFF2-40B4-BE49-F238E27FC236}">
                <a16:creationId xmlns="" xmlns:a16="http://schemas.microsoft.com/office/drawing/2014/main" id="{6D0477C6-B584-45DE-A525-7E5954B20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784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Picture 4">
            <a:extLst>
              <a:ext uri="{FF2B5EF4-FFF2-40B4-BE49-F238E27FC236}">
                <a16:creationId xmlns="" xmlns:a16="http://schemas.microsoft.com/office/drawing/2014/main" id="{E3A083A7-F655-48F7-8B33-C8934B89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476783"/>
            <a:ext cx="60437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97B19F-DCA7-490A-9AFB-494E5E31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D0984F8-18B4-45B6-B173-04AAE327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853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="" xmlns:a16="http://schemas.microsoft.com/office/drawing/2014/main" id="{EEA870BA-70E4-45F6-A719-E6EA33A3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873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4" name="Picture 4">
            <a:extLst>
              <a:ext uri="{FF2B5EF4-FFF2-40B4-BE49-F238E27FC236}">
                <a16:creationId xmlns="" xmlns:a16="http://schemas.microsoft.com/office/drawing/2014/main" id="{24840231-F1D2-4BA6-874E-4237F40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25" y="1171983"/>
            <a:ext cx="631099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43B6773-A095-4C42-8918-67F62889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CFF8B2-3C18-4B14-864D-A697A29F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860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4B0225-0515-46E2-8CCE-B08325A5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03" y="554046"/>
            <a:ext cx="4412362" cy="838273"/>
          </a:xfrm>
          <a:prstGeom prst="rect">
            <a:avLst/>
          </a:prstGeom>
        </p:spPr>
      </p:pic>
      <p:pic>
        <p:nvPicPr>
          <p:cNvPr id="139266" name="Picture 2">
            <a:extLst>
              <a:ext uri="{FF2B5EF4-FFF2-40B4-BE49-F238E27FC236}">
                <a16:creationId xmlns="" xmlns:a16="http://schemas.microsoft.com/office/drawing/2014/main" id="{D71C5F32-FBE9-45C3-8A6D-23B6152D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89" y="199723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AFC9FD-0153-4DA9-8FE7-168315A6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8AE688-DA46-47B4-8AE6-460E3E8A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5428116" y="931653"/>
            <a:ext cx="5347607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695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EA0EFB-D226-4EE7-AC56-5FDC589B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18" y="198435"/>
            <a:ext cx="10515600" cy="927348"/>
          </a:xfrm>
        </p:spPr>
        <p:txBody>
          <a:bodyPr/>
          <a:lstStyle/>
          <a:p>
            <a:r>
              <a:rPr lang="en-US" u="sng" dirty="0"/>
              <a:t>45.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BsmtFullBath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3EF84B-2B82-4649-996F-0E95630A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27E0B89B-08EC-4089-9AA3-FDFB4A3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E8E089-8FDB-4F7C-A52B-0696AC59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88" y="1486951"/>
            <a:ext cx="2888230" cy="4336156"/>
          </a:xfrm>
          <a:prstGeom prst="rect">
            <a:avLst/>
          </a:prstGeom>
        </p:spPr>
      </p:pic>
      <p:pic>
        <p:nvPicPr>
          <p:cNvPr id="140290" name="Picture 2">
            <a:extLst>
              <a:ext uri="{FF2B5EF4-FFF2-40B4-BE49-F238E27FC236}">
                <a16:creationId xmlns="" xmlns:a16="http://schemas.microsoft.com/office/drawing/2014/main" id="{93E857D6-42D5-41A7-A214-F00F4700D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22" y="1495115"/>
            <a:ext cx="6262144" cy="3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9A3B49A-369C-4706-A42D-CAC91A6EE2BC}"/>
              </a:ext>
            </a:extLst>
          </p:cNvPr>
          <p:cNvSpPr txBox="1"/>
          <p:nvPr/>
        </p:nvSpPr>
        <p:spPr>
          <a:xfrm>
            <a:off x="5297398" y="662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BCFF92A-AF08-4788-ABC7-C46CC9AC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" y="1632858"/>
            <a:ext cx="2718706" cy="36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9FA1AB-475E-457A-8A4E-C032E7EF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0" y="248394"/>
            <a:ext cx="6812870" cy="254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64FECF2-B027-40F2-B0A5-4BC2978F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9" y="3545995"/>
            <a:ext cx="5611056" cy="124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7645F3B-F963-481A-BC6D-CEFC24B4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43" y="2858354"/>
            <a:ext cx="5690587" cy="33302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E2A2D35-705C-44CC-82A3-460B8EB9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6390953-CDC0-45A2-9392-C286423B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344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373E80C-6553-40A8-90C9-B056B05A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" y="525684"/>
            <a:ext cx="6226080" cy="220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AEEDA6-36F3-47BF-8C74-7566052E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" y="3033742"/>
            <a:ext cx="6226080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8C20251-1D18-4502-B065-1861AF4FC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8" y="4701039"/>
            <a:ext cx="6355631" cy="1333616"/>
          </a:xfrm>
          <a:prstGeom prst="rect">
            <a:avLst/>
          </a:prstGeom>
        </p:spPr>
      </p:pic>
      <p:pic>
        <p:nvPicPr>
          <p:cNvPr id="141314" name="Picture 2">
            <a:extLst>
              <a:ext uri="{FF2B5EF4-FFF2-40B4-BE49-F238E27FC236}">
                <a16:creationId xmlns="" xmlns:a16="http://schemas.microsoft.com/office/drawing/2014/main" id="{EF297472-4F99-4D63-B416-A3B46132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87" y="795106"/>
            <a:ext cx="5761875" cy="348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61530C3-731E-49E7-9D4F-98AD131F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C9DF618-5CD8-48ED-B4B9-C9424CAF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160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730977" y="5753516"/>
            <a:ext cx="3556024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3861092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>
            <a:extLst>
              <a:ext uri="{FF2B5EF4-FFF2-40B4-BE49-F238E27FC236}">
                <a16:creationId xmlns="" xmlns:a16="http://schemas.microsoft.com/office/drawing/2014/main" id="{176AC1DB-3D41-42EE-9867-6CD3AE33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252674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0" name="Picture 4">
            <a:extLst>
              <a:ext uri="{FF2B5EF4-FFF2-40B4-BE49-F238E27FC236}">
                <a16:creationId xmlns="" xmlns:a16="http://schemas.microsoft.com/office/drawing/2014/main" id="{E3A7E515-C2FA-4EE2-A705-841763E1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3" y="97168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F732843-F85E-4F3A-A8F0-CE2A21D5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F784FA-43D3-488D-8F97-C0CC0D3C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276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9A6A48-199C-4675-AF83-9B042C01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99" y="173525"/>
            <a:ext cx="10515600" cy="974499"/>
          </a:xfrm>
        </p:spPr>
        <p:txBody>
          <a:bodyPr/>
          <a:lstStyle/>
          <a:p>
            <a:r>
              <a:rPr lang="en-US" u="sng" dirty="0"/>
              <a:t>46.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B5ED1B3-97EA-478A-95E6-13280129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0CF238E-7A4B-4163-96CD-EEAAA8F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82F420E-A66F-4E44-A88E-E12814AC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3" y="1235211"/>
            <a:ext cx="2865368" cy="2895851"/>
          </a:xfrm>
          <a:prstGeom prst="rect">
            <a:avLst/>
          </a:prstGeom>
        </p:spPr>
      </p:pic>
      <p:pic>
        <p:nvPicPr>
          <p:cNvPr id="143362" name="Picture 2">
            <a:extLst>
              <a:ext uri="{FF2B5EF4-FFF2-40B4-BE49-F238E27FC236}">
                <a16:creationId xmlns="" xmlns:a16="http://schemas.microsoft.com/office/drawing/2014/main" id="{AE3C4A0E-7F52-4897-B1CD-EB477E8C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795" y="3113299"/>
            <a:ext cx="5079679" cy="30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B81F1BB-3A65-4A7A-B2A3-88C3AB8302D3}"/>
              </a:ext>
            </a:extLst>
          </p:cNvPr>
          <p:cNvSpPr txBox="1"/>
          <p:nvPr/>
        </p:nvSpPr>
        <p:spPr>
          <a:xfrm>
            <a:off x="5149186" y="506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3" y="4427635"/>
            <a:ext cx="3070315" cy="1360844"/>
          </a:xfrm>
          <a:prstGeom prst="rect">
            <a:avLst/>
          </a:prstGeom>
        </p:spPr>
      </p:pic>
      <p:pic>
        <p:nvPicPr>
          <p:cNvPr id="17410" name="Picture 2" descr="Basement bathroom ceiling ideas #basementbathroomideas | Small basement  remodel, Bathrooms remodel, Half bathroom remod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8005" y="300507"/>
            <a:ext cx="2642044" cy="39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3654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3495D2-66AF-4F19-BC6D-85F410BA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0" y="3499700"/>
            <a:ext cx="5669771" cy="1318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98B8FBA-FE16-481C-93DB-8DAF8411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6" y="826545"/>
            <a:ext cx="6843353" cy="19432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D6296F-5128-405B-8DC0-521A2D10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586071-47C0-4FBC-8DC8-CA502D7F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163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57724" y="4214298"/>
            <a:ext cx="3902529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3992823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280B0-8977-4150-88F7-3A27314F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215943"/>
            <a:ext cx="10515600" cy="929233"/>
          </a:xfrm>
        </p:spPr>
        <p:txBody>
          <a:bodyPr/>
          <a:lstStyle/>
          <a:p>
            <a:r>
              <a:rPr lang="en-US" u="sng" dirty="0"/>
              <a:t>47.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FullBath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9DC8C31-4F79-4ACA-B1A3-FD421EB1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808F216-6C66-4837-A280-E98E4ECC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792BF8-2EEC-4214-802D-F13EB6BE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478698"/>
            <a:ext cx="2370045" cy="2620255"/>
          </a:xfrm>
          <a:prstGeom prst="rect">
            <a:avLst/>
          </a:prstGeom>
        </p:spPr>
      </p:pic>
      <p:pic>
        <p:nvPicPr>
          <p:cNvPr id="144386" name="Picture 2">
            <a:extLst>
              <a:ext uri="{FF2B5EF4-FFF2-40B4-BE49-F238E27FC236}">
                <a16:creationId xmlns="" xmlns:a16="http://schemas.microsoft.com/office/drawing/2014/main" id="{ADA7749B-E697-49CE-BB97-59A5DA53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44" y="3067733"/>
            <a:ext cx="5666457" cy="32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4CAF102-8571-49FC-9981-55F4D547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3" y="4169339"/>
            <a:ext cx="5652481" cy="1710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E33823-7AC2-40B5-8C8A-EE3534DB551F}"/>
              </a:ext>
            </a:extLst>
          </p:cNvPr>
          <p:cNvSpPr txBox="1"/>
          <p:nvPr/>
        </p:nvSpPr>
        <p:spPr>
          <a:xfrm>
            <a:off x="2882278" y="1109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8" y="2504114"/>
            <a:ext cx="2491956" cy="126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F5B74FB-22C4-4200-B28C-84261ECF3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6941"/>
            <a:ext cx="3624942" cy="26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3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8740E38-7A92-4387-8B5A-C5D5EAD6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734730"/>
            <a:ext cx="6020322" cy="1295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4F53B0-615C-490E-B1D0-52BBC081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2520440"/>
            <a:ext cx="5966977" cy="1912786"/>
          </a:xfrm>
          <a:prstGeom prst="rect">
            <a:avLst/>
          </a:prstGeom>
        </p:spPr>
      </p:pic>
      <p:pic>
        <p:nvPicPr>
          <p:cNvPr id="146434" name="Picture 2">
            <a:extLst>
              <a:ext uri="{FF2B5EF4-FFF2-40B4-BE49-F238E27FC236}">
                <a16:creationId xmlns="" xmlns:a16="http://schemas.microsoft.com/office/drawing/2014/main" id="{F210F9C8-082E-480D-8536-3A030E26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92" y="359173"/>
            <a:ext cx="5671185" cy="35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22AB40A-905F-4739-A57C-6F092332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5702DD-5F72-4928-9C32-86F7DB3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165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095999" y="5333373"/>
            <a:ext cx="2212521" cy="37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35386" y="1722664"/>
            <a:ext cx="1779814" cy="353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273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>
            <a:extLst>
              <a:ext uri="{FF2B5EF4-FFF2-40B4-BE49-F238E27FC236}">
                <a16:creationId xmlns="" xmlns:a16="http://schemas.microsoft.com/office/drawing/2014/main" id="{105B79D7-0082-4761-A666-D07D65B3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7" y="123525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>
            <a:extLst>
              <a:ext uri="{FF2B5EF4-FFF2-40B4-BE49-F238E27FC236}">
                <a16:creationId xmlns="" xmlns:a16="http://schemas.microsoft.com/office/drawing/2014/main" id="{7D618D57-8855-4884-8FD2-EA4353DF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89" y="102665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0C6590E-370F-48FC-A44B-58AB66F2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BAEE531-B6E7-4FE2-92AE-13CB1FB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177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47F56B-4615-41C8-BAA3-F1B7143B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2" y="246183"/>
            <a:ext cx="10515600" cy="713242"/>
          </a:xfrm>
        </p:spPr>
        <p:txBody>
          <a:bodyPr>
            <a:normAutofit/>
          </a:bodyPr>
          <a:lstStyle/>
          <a:p>
            <a:r>
              <a:rPr lang="en-US" u="sng" dirty="0"/>
              <a:t>48.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026A1E0-A593-4AD8-A40B-1141A177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567F1D8-6671-441A-9B56-598188E6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48EA424-4A5E-47CE-A034-7109CC0F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6" y="1365506"/>
            <a:ext cx="2267221" cy="2624848"/>
          </a:xfrm>
          <a:prstGeom prst="rect">
            <a:avLst/>
          </a:prstGeom>
        </p:spPr>
      </p:pic>
      <p:pic>
        <p:nvPicPr>
          <p:cNvPr id="148482" name="Picture 2">
            <a:extLst>
              <a:ext uri="{FF2B5EF4-FFF2-40B4-BE49-F238E27FC236}">
                <a16:creationId xmlns="" xmlns:a16="http://schemas.microsoft.com/office/drawing/2014/main" id="{2B897956-27D8-4C46-B6D9-1515B66D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93" y="3079108"/>
            <a:ext cx="5314312" cy="32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6F1A0C3-33FE-40DD-8E89-BB773C8C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22" y="4167608"/>
            <a:ext cx="4846115" cy="1453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39E09DC-CF65-4B4C-8F32-A00CAA64985C}"/>
              </a:ext>
            </a:extLst>
          </p:cNvPr>
          <p:cNvSpPr txBox="1"/>
          <p:nvPr/>
        </p:nvSpPr>
        <p:spPr>
          <a:xfrm>
            <a:off x="3048000" y="9450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87" y="2336374"/>
            <a:ext cx="2514818" cy="1181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CD89BBF-B2CA-45C4-B0C0-5810DCA28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172" y="118402"/>
            <a:ext cx="3695700" cy="28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6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915E693-360B-4389-A218-EA793C53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" y="807667"/>
            <a:ext cx="5867908" cy="121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1DB481-F7B0-447F-B15A-56EA7B5E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" y="3549899"/>
            <a:ext cx="5682322" cy="1386960"/>
          </a:xfrm>
          <a:prstGeom prst="rect">
            <a:avLst/>
          </a:prstGeom>
        </p:spPr>
      </p:pic>
      <p:pic>
        <p:nvPicPr>
          <p:cNvPr id="149506" name="Picture 2">
            <a:extLst>
              <a:ext uri="{FF2B5EF4-FFF2-40B4-BE49-F238E27FC236}">
                <a16:creationId xmlns="" xmlns:a16="http://schemas.microsoft.com/office/drawing/2014/main" id="{0BAFFC77-B576-4B24-9AA1-CADADC34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954270"/>
            <a:ext cx="6269337" cy="40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58A979D-AB79-4F75-A069-211FB680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BE986F5-ECC4-4953-8D38-AA0B2404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80855" y="552778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08503" y="4960898"/>
            <a:ext cx="595993" cy="5668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96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>
            <a:extLst>
              <a:ext uri="{FF2B5EF4-FFF2-40B4-BE49-F238E27FC236}">
                <a16:creationId xmlns="" xmlns:a16="http://schemas.microsoft.com/office/drawing/2014/main" id="{7451D1BC-EC39-4243-B634-8C880372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8" y="17664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2" name="Picture 4">
            <a:extLst>
              <a:ext uri="{FF2B5EF4-FFF2-40B4-BE49-F238E27FC236}">
                <a16:creationId xmlns="" xmlns:a16="http://schemas.microsoft.com/office/drawing/2014/main" id="{BE611EC6-5940-4E4B-9718-021CDC0B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09" y="1546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79395A7-6C86-493A-B016-4FC88A53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D8CF557-2D09-4566-997C-AB0F8424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05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55B862-07C1-4A13-98D0-F5E3BD9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6" y="905109"/>
            <a:ext cx="4496190" cy="41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49ED53B-C25A-4A88-869F-F42EC044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6" y="1649930"/>
            <a:ext cx="2705334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2F9A60-AC20-4B3C-955D-7D75B5AB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6" y="3592664"/>
            <a:ext cx="3101609" cy="6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42FD00F-640C-4097-A290-AF5E2363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6" y="4825092"/>
            <a:ext cx="6104149" cy="1204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6DDE7D8-0129-4EB8-AAAC-95A98246F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805" y="905109"/>
            <a:ext cx="6195597" cy="254530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50EE58-C667-42D9-875D-68A6ED22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4413CA5-54A4-4364-94BE-D19D9AE5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915150" y="5387221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2786700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39E2E3-3817-42B7-A507-B830A684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6" y="225811"/>
            <a:ext cx="10515600" cy="729570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BedroomAbvGr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B8CB1A-5118-46E7-89A7-9F760E3F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1E196C9A-4A4C-4E3C-BD0B-E8B28B0A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D74CEEA-E95E-4818-B24B-62D86437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3" y="1226271"/>
            <a:ext cx="2834886" cy="2872989"/>
          </a:xfrm>
          <a:prstGeom prst="rect">
            <a:avLst/>
          </a:prstGeom>
        </p:spPr>
      </p:pic>
      <p:pic>
        <p:nvPicPr>
          <p:cNvPr id="151554" name="Picture 2">
            <a:extLst>
              <a:ext uri="{FF2B5EF4-FFF2-40B4-BE49-F238E27FC236}">
                <a16:creationId xmlns="" xmlns:a16="http://schemas.microsoft.com/office/drawing/2014/main" id="{77BA1349-0E56-4EE3-BCC1-3AEB496E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3135086"/>
            <a:ext cx="5209523" cy="31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04DD46B-F5FA-4FA6-8772-491B129D0EE1}"/>
              </a:ext>
            </a:extLst>
          </p:cNvPr>
          <p:cNvSpPr txBox="1"/>
          <p:nvPr/>
        </p:nvSpPr>
        <p:spPr>
          <a:xfrm>
            <a:off x="3546021" y="1041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8" y="4255321"/>
            <a:ext cx="2720576" cy="1882303"/>
          </a:xfrm>
          <a:prstGeom prst="rect">
            <a:avLst/>
          </a:prstGeom>
        </p:spPr>
      </p:pic>
      <p:pic>
        <p:nvPicPr>
          <p:cNvPr id="18434" name="Picture 2" descr="What Does Below Grade Mean? | Real Estate Defi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67393"/>
            <a:ext cx="4895207" cy="250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630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2F3BC84-4695-4185-AA80-2E5EA5C2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3099928"/>
            <a:ext cx="5912859" cy="1874682"/>
          </a:xfrm>
          <a:prstGeom prst="rect">
            <a:avLst/>
          </a:prstGeom>
        </p:spPr>
      </p:pic>
      <p:pic>
        <p:nvPicPr>
          <p:cNvPr id="152578" name="Picture 2">
            <a:extLst>
              <a:ext uri="{FF2B5EF4-FFF2-40B4-BE49-F238E27FC236}">
                <a16:creationId xmlns="" xmlns:a16="http://schemas.microsoft.com/office/drawing/2014/main" id="{9D538632-38EF-4F05-A39C-BA860D2F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64" y="1002681"/>
            <a:ext cx="591285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79D232-DC35-448B-A555-6AB76686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67EE19F-8677-4765-87DB-0774F8BF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A7684D-16CA-43F4-B42A-BDF160D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" y="722697"/>
            <a:ext cx="6020322" cy="11659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4384" y="24167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02679" y="1771650"/>
            <a:ext cx="375557" cy="508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553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>
            <a:extLst>
              <a:ext uri="{FF2B5EF4-FFF2-40B4-BE49-F238E27FC236}">
                <a16:creationId xmlns="" xmlns:a16="http://schemas.microsoft.com/office/drawing/2014/main" id="{D87D8AA3-3E56-41B6-8860-0A3E3F75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83" y="1609725"/>
            <a:ext cx="35147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04" name="Picture 4">
            <a:extLst>
              <a:ext uri="{FF2B5EF4-FFF2-40B4-BE49-F238E27FC236}">
                <a16:creationId xmlns="" xmlns:a16="http://schemas.microsoft.com/office/drawing/2014/main" id="{84C29C85-128B-400E-9468-40297501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94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CA33588-F37A-476F-A582-57214BBE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F983DAF-B3EE-405A-9E8B-8B81C8E5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1160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4E84D-6EEB-43CC-8E42-7A90DBAE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34" y="178413"/>
            <a:ext cx="10515600" cy="784452"/>
          </a:xfrm>
        </p:spPr>
        <p:txBody>
          <a:bodyPr/>
          <a:lstStyle/>
          <a:p>
            <a:r>
              <a:rPr lang="en-US" u="sng" dirty="0"/>
              <a:t>50.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FBC2649-362D-4128-8130-53DD26B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DF4FDBB-2901-46D8-9236-F31A43DD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AC7A272-99BD-42EA-A25C-6CB3F855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7" y="1248282"/>
            <a:ext cx="2676383" cy="2533733"/>
          </a:xfrm>
          <a:prstGeom prst="rect">
            <a:avLst/>
          </a:prstGeom>
        </p:spPr>
      </p:pic>
      <p:pic>
        <p:nvPicPr>
          <p:cNvPr id="154628" name="Picture 4">
            <a:extLst>
              <a:ext uri="{FF2B5EF4-FFF2-40B4-BE49-F238E27FC236}">
                <a16:creationId xmlns="" xmlns:a16="http://schemas.microsoft.com/office/drawing/2014/main" id="{BF262246-4F30-42BA-ACD5-56ECD83F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4" y="2881472"/>
            <a:ext cx="5609552" cy="33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2C5144-75EA-4E3C-A909-D8A734FB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3" y="3850412"/>
            <a:ext cx="5994409" cy="1890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910A59-9C86-4455-BCE2-4BE6E6A9D7B3}"/>
              </a:ext>
            </a:extLst>
          </p:cNvPr>
          <p:cNvSpPr txBox="1"/>
          <p:nvPr/>
        </p:nvSpPr>
        <p:spPr>
          <a:xfrm>
            <a:off x="3262992" y="103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621" y="1481184"/>
            <a:ext cx="2537680" cy="13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371B8CD-597F-4F37-B48C-F00A21E1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939" y="229380"/>
            <a:ext cx="2985837" cy="25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522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C770F2-7D4D-4E6E-AA79-E410606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" y="1130972"/>
            <a:ext cx="6035563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AA9C0D2-8BF0-427B-84B8-0EAD15CA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" y="3722982"/>
            <a:ext cx="6203218" cy="1379340"/>
          </a:xfrm>
          <a:prstGeom prst="rect">
            <a:avLst/>
          </a:prstGeom>
        </p:spPr>
      </p:pic>
      <p:pic>
        <p:nvPicPr>
          <p:cNvPr id="155650" name="Picture 2">
            <a:extLst>
              <a:ext uri="{FF2B5EF4-FFF2-40B4-BE49-F238E27FC236}">
                <a16:creationId xmlns="" xmlns:a16="http://schemas.microsoft.com/office/drawing/2014/main" id="{B01A20BF-6AA6-48EA-92FA-DA72A361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44" y="1050064"/>
            <a:ext cx="5866866" cy="393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1B7A12-82E6-47DE-A55A-4DBA5580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12BF852-2897-45BB-98FF-5078F065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840084" y="282977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78186" y="2147207"/>
            <a:ext cx="432707" cy="62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228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>
            <a:extLst>
              <a:ext uri="{FF2B5EF4-FFF2-40B4-BE49-F238E27FC236}">
                <a16:creationId xmlns="" xmlns:a16="http://schemas.microsoft.com/office/drawing/2014/main" id="{71F7E965-42C8-4595-AAE6-41B7B02E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8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6" name="Picture 4">
            <a:extLst>
              <a:ext uri="{FF2B5EF4-FFF2-40B4-BE49-F238E27FC236}">
                <a16:creationId xmlns="" xmlns:a16="http://schemas.microsoft.com/office/drawing/2014/main" id="{C194AC40-3B83-42CC-A602-37593825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45" y="139840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FB77EAF-05CE-4C48-BD3D-AEB5F68A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EDF4E58-EC5A-4166-8FB6-81A705F2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191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F06E2A-BE4C-479E-9366-1EE61B39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266751"/>
            <a:ext cx="10515600" cy="65900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51.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795716-E029-4AA1-9198-F261ABDC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9D36175-A175-4BC8-AF21-85BE05D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1F81A9-8C8F-4CE5-9043-6CE1046F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6" y="1369763"/>
            <a:ext cx="2796782" cy="2209992"/>
          </a:xfrm>
          <a:prstGeom prst="rect">
            <a:avLst/>
          </a:prstGeom>
        </p:spPr>
      </p:pic>
      <p:pic>
        <p:nvPicPr>
          <p:cNvPr id="157698" name="Picture 2">
            <a:extLst>
              <a:ext uri="{FF2B5EF4-FFF2-40B4-BE49-F238E27FC236}">
                <a16:creationId xmlns="" xmlns:a16="http://schemas.microsoft.com/office/drawing/2014/main" id="{7373A660-1906-4032-AA5A-113EDE28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63" y="3250066"/>
            <a:ext cx="4945652" cy="29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021C9F8-B5E8-4125-B7DD-E251DEB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3" y="4330130"/>
            <a:ext cx="5187067" cy="168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B4BA77A-9CF4-4274-B630-F298DFC3F7FF}"/>
              </a:ext>
            </a:extLst>
          </p:cNvPr>
          <p:cNvSpPr txBox="1"/>
          <p:nvPr/>
        </p:nvSpPr>
        <p:spPr>
          <a:xfrm>
            <a:off x="2767149" y="1000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DB297A-D483-4863-9093-051AF79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28" y="347851"/>
            <a:ext cx="3612069" cy="27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76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C8625E-93B7-4D46-8346-B7AF88ED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0" y="1206086"/>
            <a:ext cx="614987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09FB5E-A824-47B2-831B-CBDB46D4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3052248"/>
            <a:ext cx="6370872" cy="2408129"/>
          </a:xfrm>
          <a:prstGeom prst="rect">
            <a:avLst/>
          </a:prstGeom>
        </p:spPr>
      </p:pic>
      <p:pic>
        <p:nvPicPr>
          <p:cNvPr id="158722" name="Picture 2">
            <a:extLst>
              <a:ext uri="{FF2B5EF4-FFF2-40B4-BE49-F238E27FC236}">
                <a16:creationId xmlns="" xmlns:a16="http://schemas.microsoft.com/office/drawing/2014/main" id="{350CBAB9-05E6-4E16-A73D-1E8A724E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67" y="6177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F8A032A-CB9E-4081-AD85-F8D81EF6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182013-C04A-4743-9F52-D1F9954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984421" y="2204357"/>
            <a:ext cx="2524568" cy="304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62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>
            <a:extLst>
              <a:ext uri="{FF2B5EF4-FFF2-40B4-BE49-F238E27FC236}">
                <a16:creationId xmlns="" xmlns:a16="http://schemas.microsoft.com/office/drawing/2014/main" id="{163CFC81-D871-4E07-8A70-FC585ED7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8D4522D-CA3E-4BF1-9F8D-F02FB18E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9B197F9-A334-4BBF-B185-F86F85F4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589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26F04-4612-445A-86E9-EDB30623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32" y="164368"/>
            <a:ext cx="10515600" cy="852034"/>
          </a:xfrm>
        </p:spPr>
        <p:txBody>
          <a:bodyPr/>
          <a:lstStyle/>
          <a:p>
            <a:r>
              <a:rPr lang="en-US" u="sng" dirty="0"/>
              <a:t>52.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TotRmsAbvGrd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2B9B2E-CFDA-4782-830C-24FE49E7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84295D-20B9-4FF3-B159-2E87713C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083F684-91F8-42B6-BD56-3E49A756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0" y="1432980"/>
            <a:ext cx="2850127" cy="2865368"/>
          </a:xfrm>
          <a:prstGeom prst="rect">
            <a:avLst/>
          </a:prstGeom>
        </p:spPr>
      </p:pic>
      <p:pic>
        <p:nvPicPr>
          <p:cNvPr id="160770" name="Picture 2">
            <a:extLst>
              <a:ext uri="{FF2B5EF4-FFF2-40B4-BE49-F238E27FC236}">
                <a16:creationId xmlns="" xmlns:a16="http://schemas.microsoft.com/office/drawing/2014/main" id="{C5F29B5C-9B1D-4516-9BC3-F83E34A7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29" y="164369"/>
            <a:ext cx="4953177" cy="29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="" xmlns:a16="http://schemas.microsoft.com/office/drawing/2014/main" id="{401A11B0-352C-4B47-B939-F834208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7" y="3182409"/>
            <a:ext cx="4838589" cy="29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626CF6-A21E-4C56-97EE-0A4CD28F5D3B}"/>
              </a:ext>
            </a:extLst>
          </p:cNvPr>
          <p:cNvSpPr txBox="1"/>
          <p:nvPr/>
        </p:nvSpPr>
        <p:spPr>
          <a:xfrm>
            <a:off x="4023360" y="960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8" y="2232366"/>
            <a:ext cx="2979678" cy="2697714"/>
          </a:xfrm>
          <a:prstGeom prst="rect">
            <a:avLst/>
          </a:prstGeom>
        </p:spPr>
      </p:pic>
      <p:pic>
        <p:nvPicPr>
          <p:cNvPr id="19458" name="Picture 2" descr="Grade Levels of the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3" y="4566103"/>
            <a:ext cx="2057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8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7CC7978C-EEE7-40E7-AF4E-4602BC97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" y="1128665"/>
            <a:ext cx="6107376" cy="42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="" xmlns:a16="http://schemas.microsoft.com/office/drawing/2014/main" id="{11D3F957-2D74-4A58-8007-E0F4339C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87" y="1128665"/>
            <a:ext cx="4793940" cy="50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651DBFB-8E14-42FC-AD26-B2184FF3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5EE5376-E591-4C29-A7A3-5E505096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76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>
            <a:extLst>
              <a:ext uri="{FF2B5EF4-FFF2-40B4-BE49-F238E27FC236}">
                <a16:creationId xmlns="" xmlns:a16="http://schemas.microsoft.com/office/drawing/2014/main" id="{362421F3-12B4-43FB-BFD2-8AD414E4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440"/>
            <a:ext cx="637467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>
            <a:extLst>
              <a:ext uri="{FF2B5EF4-FFF2-40B4-BE49-F238E27FC236}">
                <a16:creationId xmlns="" xmlns:a16="http://schemas.microsoft.com/office/drawing/2014/main" id="{7FF1FEC8-1C30-4603-B1A5-E74096B3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4" y="1050063"/>
            <a:ext cx="58173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46E640-9F35-4DCB-9DB6-6C42B565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07D7AE3-AACA-4D39-8378-5BC0ED84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7470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>
            <a:extLst>
              <a:ext uri="{FF2B5EF4-FFF2-40B4-BE49-F238E27FC236}">
                <a16:creationId xmlns="" xmlns:a16="http://schemas.microsoft.com/office/drawing/2014/main" id="{1F6EB023-2FB7-4515-A095-98472583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328738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0377D4E-00E4-4421-B198-A7947C2D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58F9E94-A6A7-446F-BBB4-C4B439A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036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2E6334-E0E4-4193-A5D7-5D78DF0D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07" y="592853"/>
            <a:ext cx="4679085" cy="876376"/>
          </a:xfrm>
          <a:prstGeom prst="rect">
            <a:avLst/>
          </a:prstGeom>
        </p:spPr>
      </p:pic>
      <p:pic>
        <p:nvPicPr>
          <p:cNvPr id="163842" name="Picture 2">
            <a:extLst>
              <a:ext uri="{FF2B5EF4-FFF2-40B4-BE49-F238E27FC236}">
                <a16:creationId xmlns="" xmlns:a16="http://schemas.microsoft.com/office/drawing/2014/main" id="{ECB8105E-923A-4CB6-9FF9-2FCCD82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2075498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0FE1F85-AB1D-4FAD-97FC-51E98C00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B679A89-A0B9-428E-B59B-805AE75F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182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097978" y="946372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309595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D3A6F2-7F9C-4C35-9DB1-454CAC06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5" y="220436"/>
            <a:ext cx="10515600" cy="798106"/>
          </a:xfrm>
        </p:spPr>
        <p:txBody>
          <a:bodyPr/>
          <a:lstStyle/>
          <a:p>
            <a:r>
              <a:rPr lang="en-US" u="sng" dirty="0"/>
              <a:t>53.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Functional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5B821CC-63C3-4667-8586-009F587A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01B47A20-9965-42CD-9E21-CFA631A4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FE02B09-0BCD-47F7-A12B-12BC1623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4" y="1228115"/>
            <a:ext cx="2297004" cy="2232842"/>
          </a:xfrm>
          <a:prstGeom prst="rect">
            <a:avLst/>
          </a:prstGeom>
        </p:spPr>
      </p:pic>
      <p:pic>
        <p:nvPicPr>
          <p:cNvPr id="164866" name="Picture 2">
            <a:extLst>
              <a:ext uri="{FF2B5EF4-FFF2-40B4-BE49-F238E27FC236}">
                <a16:creationId xmlns="" xmlns:a16="http://schemas.microsoft.com/office/drawing/2014/main" id="{6301F92F-89FE-4F30-8094-21B3857B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28" y="346612"/>
            <a:ext cx="5803719" cy="35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C60037E-55B1-4436-BF80-EE8FC224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07" y="3670530"/>
            <a:ext cx="5546355" cy="2323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2ACB4E-DC66-426A-9FBB-A20BD56EEDDA}"/>
              </a:ext>
            </a:extLst>
          </p:cNvPr>
          <p:cNvSpPr txBox="1"/>
          <p:nvPr/>
        </p:nvSpPr>
        <p:spPr>
          <a:xfrm>
            <a:off x="3605349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53182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E7ECA5-F894-446B-B5B2-68EE1410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2" y="2367523"/>
            <a:ext cx="6294665" cy="1371719"/>
          </a:xfrm>
          <a:prstGeom prst="rect">
            <a:avLst/>
          </a:prstGeom>
        </p:spPr>
      </p:pic>
      <p:pic>
        <p:nvPicPr>
          <p:cNvPr id="165890" name="Picture 2">
            <a:extLst>
              <a:ext uri="{FF2B5EF4-FFF2-40B4-BE49-F238E27FC236}">
                <a16:creationId xmlns="" xmlns:a16="http://schemas.microsoft.com/office/drawing/2014/main" id="{4E7E9E93-0A1D-4EEA-A54B-28F9CBF7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20" y="7178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0F7CE8-D45C-422C-A6D5-ABFC4C2F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18D0233-1AA7-4300-B0D4-DEC879A9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184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468246" y="3986006"/>
            <a:ext cx="2408464" cy="95838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6585"/>
          <a:stretch/>
        </p:blipFill>
        <p:spPr>
          <a:xfrm>
            <a:off x="644434" y="526488"/>
            <a:ext cx="6508044" cy="13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15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>
            <a:extLst>
              <a:ext uri="{FF2B5EF4-FFF2-40B4-BE49-F238E27FC236}">
                <a16:creationId xmlns="" xmlns:a16="http://schemas.microsoft.com/office/drawing/2014/main" id="{17F8D536-0272-449E-ABD7-E42E4FC8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2EC986A-8F5C-4E47-8A9B-125672B1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920D3A-9FE2-42B1-84E1-AC27E893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685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530DF-5ED5-4999-888F-EFF65ED7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0" y="359931"/>
            <a:ext cx="10515600" cy="780966"/>
          </a:xfrm>
        </p:spPr>
        <p:txBody>
          <a:bodyPr/>
          <a:lstStyle/>
          <a:p>
            <a:r>
              <a:rPr lang="en-US" u="sng" dirty="0"/>
              <a:t>54.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Fireplaces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526FB2A-D95B-4404-B91A-182F3A40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0073708-0CB8-44D9-822D-D2C8DBA1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253B2C-C4F2-4253-A1D7-C3D8BB3E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3" y="1492471"/>
            <a:ext cx="2416630" cy="2511934"/>
          </a:xfrm>
          <a:prstGeom prst="rect">
            <a:avLst/>
          </a:prstGeom>
        </p:spPr>
      </p:pic>
      <p:pic>
        <p:nvPicPr>
          <p:cNvPr id="167938" name="Picture 2">
            <a:extLst>
              <a:ext uri="{FF2B5EF4-FFF2-40B4-BE49-F238E27FC236}">
                <a16:creationId xmlns="" xmlns:a16="http://schemas.microsoft.com/office/drawing/2014/main" id="{6C893CE5-7FE8-46A9-8404-93C4EE8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42" y="3038538"/>
            <a:ext cx="5480495" cy="331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28AF78-AD47-48E9-87EC-12E610E1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9" y="4150883"/>
            <a:ext cx="5990823" cy="195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FB8FFA-A390-4B22-BC6F-1301E8CDEA8F}"/>
              </a:ext>
            </a:extLst>
          </p:cNvPr>
          <p:cNvSpPr txBox="1"/>
          <p:nvPr/>
        </p:nvSpPr>
        <p:spPr>
          <a:xfrm>
            <a:off x="3049587" y="11231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79" y="1727449"/>
            <a:ext cx="2446232" cy="126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B130B41-F81D-45A7-85A8-8263CAF8E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760" y="406889"/>
            <a:ext cx="2905493" cy="23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33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9769B1-D1EC-421F-97D3-BBBCC681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0" y="1044856"/>
            <a:ext cx="5667215" cy="111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A49553-7457-40C9-9ABF-44C17D6E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2" y="3255628"/>
            <a:ext cx="5516313" cy="1685915"/>
          </a:xfrm>
          <a:prstGeom prst="rect">
            <a:avLst/>
          </a:prstGeom>
        </p:spPr>
      </p:pic>
      <p:pic>
        <p:nvPicPr>
          <p:cNvPr id="168962" name="Picture 2">
            <a:extLst>
              <a:ext uri="{FF2B5EF4-FFF2-40B4-BE49-F238E27FC236}">
                <a16:creationId xmlns="" xmlns:a16="http://schemas.microsoft.com/office/drawing/2014/main" id="{B659E9F1-13CF-48D8-B39F-D19594DA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20" y="429578"/>
            <a:ext cx="5187043" cy="31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641FA45-E782-42BE-A41B-F7A4F53B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88B6AF-CE42-459E-8B67-AF48399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Left-Right Arrow 1"/>
          <p:cNvSpPr/>
          <p:nvPr/>
        </p:nvSpPr>
        <p:spPr>
          <a:xfrm rot="2898831">
            <a:off x="4632728" y="3545127"/>
            <a:ext cx="4179154" cy="2534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21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>
            <a:extLst>
              <a:ext uri="{FF2B5EF4-FFF2-40B4-BE49-F238E27FC236}">
                <a16:creationId xmlns="" xmlns:a16="http://schemas.microsoft.com/office/drawing/2014/main" id="{9AA7C882-78BD-4C4D-AC4C-5175B5CC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9" y="104366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8" name="Picture 4">
            <a:extLst>
              <a:ext uri="{FF2B5EF4-FFF2-40B4-BE49-F238E27FC236}">
                <a16:creationId xmlns="" xmlns:a16="http://schemas.microsoft.com/office/drawing/2014/main" id="{8816406D-6FE3-4DFB-9E4A-870FD5D0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2" y="9020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2DC64E4-615F-4847-A017-B01021A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6660EC8-B2EC-44B7-9A00-B6C75F28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20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A7B57-065F-457E-A10A-0B48EC96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7" y="136888"/>
            <a:ext cx="10515600" cy="827542"/>
          </a:xfrm>
        </p:spPr>
        <p:txBody>
          <a:bodyPr/>
          <a:lstStyle/>
          <a:p>
            <a:r>
              <a:rPr lang="en-US" u="sng" dirty="0"/>
              <a:t>55.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FireplaceQu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B70C5C3-8AC7-4C31-8D6E-931E9D60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190EC8BA-C257-4F33-8712-4009AE7E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D870E2-83D4-43E3-8AEA-BD0E22DF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85603"/>
            <a:ext cx="3261159" cy="1799260"/>
          </a:xfrm>
          <a:prstGeom prst="rect">
            <a:avLst/>
          </a:prstGeom>
        </p:spPr>
      </p:pic>
      <p:pic>
        <p:nvPicPr>
          <p:cNvPr id="171010" name="Picture 2">
            <a:extLst>
              <a:ext uri="{FF2B5EF4-FFF2-40B4-BE49-F238E27FC236}">
                <a16:creationId xmlns="" xmlns:a16="http://schemas.microsoft.com/office/drawing/2014/main" id="{2E6701A4-F483-4509-B83E-E8314C55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3099923"/>
            <a:ext cx="5327326" cy="32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362525E-276A-4E9E-B8DA-E9DEC187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476270"/>
            <a:ext cx="6125794" cy="2465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279686E-ABDF-4976-8E81-1DC60C4E259A}"/>
              </a:ext>
            </a:extLst>
          </p:cNvPr>
          <p:cNvSpPr txBox="1"/>
          <p:nvPr/>
        </p:nvSpPr>
        <p:spPr>
          <a:xfrm>
            <a:off x="3960911" y="9152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62" y="1576433"/>
            <a:ext cx="2636748" cy="160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BB7919F-5680-448E-9481-9257E039D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222" y="215703"/>
            <a:ext cx="3498526" cy="27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2728BA9B-09DC-4821-A63A-72AC8998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158BBFC-2710-4F8E-948A-D6242717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ECE5F30-BB65-4692-805E-4DB1C33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8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30EAA6C-F9E8-4303-B04B-D9A38EA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" y="811341"/>
            <a:ext cx="6165114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509DB8-2FD6-4032-A049-1E4F6E72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" y="2581953"/>
            <a:ext cx="5750649" cy="2875324"/>
          </a:xfrm>
          <a:prstGeom prst="rect">
            <a:avLst/>
          </a:prstGeom>
        </p:spPr>
      </p:pic>
      <p:pic>
        <p:nvPicPr>
          <p:cNvPr id="172034" name="Picture 2">
            <a:extLst>
              <a:ext uri="{FF2B5EF4-FFF2-40B4-BE49-F238E27FC236}">
                <a16:creationId xmlns="" xmlns:a16="http://schemas.microsoft.com/office/drawing/2014/main" id="{FDE3D596-BAC4-44C5-8B79-936FAB9D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58" y="243271"/>
            <a:ext cx="4879792" cy="36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652D9D-5CD6-4873-9F5A-DEC8C24A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25EDE4D-C385-4EA9-87AE-B63529CB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140758" y="524279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39493" y="1902279"/>
            <a:ext cx="2449286" cy="325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646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>
            <a:extLst>
              <a:ext uri="{FF2B5EF4-FFF2-40B4-BE49-F238E27FC236}">
                <a16:creationId xmlns="" xmlns:a16="http://schemas.microsoft.com/office/drawing/2014/main" id="{C9585B1A-AB97-4BA2-A4F5-55D542B0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97" y="1252673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0" name="Picture 4">
            <a:extLst>
              <a:ext uri="{FF2B5EF4-FFF2-40B4-BE49-F238E27FC236}">
                <a16:creationId xmlns="" xmlns:a16="http://schemas.microsoft.com/office/drawing/2014/main" id="{5ED497CD-A079-43E2-9D53-A539ADA67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83" y="111973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CCF1D2D-6A0A-4849-90C2-F5029A18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FF93C3-D017-48CB-8B80-B8929A91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0464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8897F8-82B4-46FA-8792-BD247FCB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26" y="95758"/>
            <a:ext cx="10515600" cy="941842"/>
          </a:xfrm>
        </p:spPr>
        <p:txBody>
          <a:bodyPr/>
          <a:lstStyle/>
          <a:p>
            <a:r>
              <a:rPr lang="en-US" u="sng" dirty="0"/>
              <a:t>56.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802DCBF-C1C5-4729-AF8A-3681CA00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E76F874-E6C2-463D-9EB3-CEEFB4BD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A45B98-9051-4289-B6A5-F624653A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6" y="1426344"/>
            <a:ext cx="3544752" cy="2232357"/>
          </a:xfrm>
          <a:prstGeom prst="rect">
            <a:avLst/>
          </a:prstGeom>
        </p:spPr>
      </p:pic>
      <p:pic>
        <p:nvPicPr>
          <p:cNvPr id="174082" name="Picture 2">
            <a:extLst>
              <a:ext uri="{FF2B5EF4-FFF2-40B4-BE49-F238E27FC236}">
                <a16:creationId xmlns="" xmlns:a16="http://schemas.microsoft.com/office/drawing/2014/main" id="{464D5DAD-1B8E-42AD-97A3-8D471C36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40" y="3424703"/>
            <a:ext cx="4252183" cy="26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F90D74-A56D-40EB-8068-040FD906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610" y="3641262"/>
            <a:ext cx="4673547" cy="221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1E9E302-C07C-4803-A491-7C1428AD6316}"/>
              </a:ext>
            </a:extLst>
          </p:cNvPr>
          <p:cNvSpPr txBox="1"/>
          <p:nvPr/>
        </p:nvSpPr>
        <p:spPr>
          <a:xfrm>
            <a:off x="3118938" y="1057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98" y="3647705"/>
            <a:ext cx="2398629" cy="1438605"/>
          </a:xfrm>
          <a:prstGeom prst="rect">
            <a:avLst/>
          </a:prstGeom>
        </p:spPr>
      </p:pic>
      <p:pic>
        <p:nvPicPr>
          <p:cNvPr id="20482" name="Picture 2" descr="The Different Types of Garage Doo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89" y="669545"/>
            <a:ext cx="4335237" cy="23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486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14E4A9-8602-4C65-9FE8-E9761E39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" y="1134633"/>
            <a:ext cx="5997460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2A3A7E1-EB5D-40C6-9B4F-EE5F6EBC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6" y="3181487"/>
            <a:ext cx="6142252" cy="2659610"/>
          </a:xfrm>
          <a:prstGeom prst="rect">
            <a:avLst/>
          </a:prstGeom>
        </p:spPr>
      </p:pic>
      <p:pic>
        <p:nvPicPr>
          <p:cNvPr id="175106" name="Picture 2">
            <a:extLst>
              <a:ext uri="{FF2B5EF4-FFF2-40B4-BE49-F238E27FC236}">
                <a16:creationId xmlns="" xmlns:a16="http://schemas.microsoft.com/office/drawing/2014/main" id="{EC80B435-6E1F-4109-A4AF-37A58763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64" y="355524"/>
            <a:ext cx="4982936" cy="30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428A52-250E-4285-8C4B-F40B764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8BDB39-752B-43B1-A034-22D0F4A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312330" y="516083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290457" y="2266768"/>
            <a:ext cx="2947307" cy="28166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52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>
            <a:extLst>
              <a:ext uri="{FF2B5EF4-FFF2-40B4-BE49-F238E27FC236}">
                <a16:creationId xmlns="" xmlns:a16="http://schemas.microsoft.com/office/drawing/2014/main" id="{267FFEA3-BDBC-46AD-ACE7-5F58B039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0" y="12700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>
            <a:extLst>
              <a:ext uri="{FF2B5EF4-FFF2-40B4-BE49-F238E27FC236}">
                <a16:creationId xmlns="" xmlns:a16="http://schemas.microsoft.com/office/drawing/2014/main" id="{C9BBDED7-DA2E-4FA9-B8ED-317F3782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69" y="11023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EA9171B-44F7-4F6A-A218-33051CD3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2C64A2C-0FEB-4F7E-88D2-1BDBC2D7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11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2452-E2A4-4593-A888-BC77DC27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02" y="312789"/>
            <a:ext cx="10515600" cy="811213"/>
          </a:xfrm>
        </p:spPr>
        <p:txBody>
          <a:bodyPr/>
          <a:lstStyle/>
          <a:p>
            <a:r>
              <a:rPr lang="en-US" u="sng" dirty="0"/>
              <a:t>57.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GarageYrBlt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52063FA-DBF3-40B6-B825-7071268E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7101619-C00B-487F-9578-F91BFE2E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885840-6389-45C7-A53F-8350E861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4" y="1373174"/>
            <a:ext cx="2416427" cy="1270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2512B77-0323-4768-8429-38A69A9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1" y="2759593"/>
            <a:ext cx="5008560" cy="1065201"/>
          </a:xfrm>
          <a:prstGeom prst="rect">
            <a:avLst/>
          </a:prstGeom>
        </p:spPr>
      </p:pic>
      <p:pic>
        <p:nvPicPr>
          <p:cNvPr id="177154" name="Picture 2">
            <a:extLst>
              <a:ext uri="{FF2B5EF4-FFF2-40B4-BE49-F238E27FC236}">
                <a16:creationId xmlns="" xmlns:a16="http://schemas.microsoft.com/office/drawing/2014/main" id="{1054EDE3-B2CC-4938-B2F8-F55FD8FE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87" y="328636"/>
            <a:ext cx="5103222" cy="30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6" name="Picture 4">
            <a:extLst>
              <a:ext uri="{FF2B5EF4-FFF2-40B4-BE49-F238E27FC236}">
                <a16:creationId xmlns="" xmlns:a16="http://schemas.microsoft.com/office/drawing/2014/main" id="{D4919CA9-40AC-4D3E-9D6C-9B92D90B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75" y="3680176"/>
            <a:ext cx="5309225" cy="31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7AD9A76-8C24-42B1-BF88-E2FF89C9FE75}"/>
              </a:ext>
            </a:extLst>
          </p:cNvPr>
          <p:cNvSpPr txBox="1"/>
          <p:nvPr/>
        </p:nvSpPr>
        <p:spPr>
          <a:xfrm>
            <a:off x="4345340" y="1206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26" y="4279116"/>
            <a:ext cx="2636748" cy="196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030" y="3907157"/>
            <a:ext cx="3134877" cy="2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61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>
            <a:extLst>
              <a:ext uri="{FF2B5EF4-FFF2-40B4-BE49-F238E27FC236}">
                <a16:creationId xmlns="" xmlns:a16="http://schemas.microsoft.com/office/drawing/2014/main" id="{6FF6FE3B-0D58-4A01-A037-7E38283C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407"/>
            <a:ext cx="650530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0" name="Picture 4">
            <a:extLst>
              <a:ext uri="{FF2B5EF4-FFF2-40B4-BE49-F238E27FC236}">
                <a16:creationId xmlns="" xmlns:a16="http://schemas.microsoft.com/office/drawing/2014/main" id="{1D27C9C5-C1D7-4A9D-994A-CBC75A2A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139840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7241387-A14A-4415-A1CB-ABB6E0BF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EA63320-3BD2-4810-894F-235BCFE4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3154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18EC14-9986-4DAF-9E49-B614446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13" y="370924"/>
            <a:ext cx="4656223" cy="861135"/>
          </a:xfrm>
          <a:prstGeom prst="rect">
            <a:avLst/>
          </a:prstGeom>
        </p:spPr>
      </p:pic>
      <p:pic>
        <p:nvPicPr>
          <p:cNvPr id="179202" name="Picture 2">
            <a:extLst>
              <a:ext uri="{FF2B5EF4-FFF2-40B4-BE49-F238E27FC236}">
                <a16:creationId xmlns="" xmlns:a16="http://schemas.microsoft.com/office/drawing/2014/main" id="{28D961D5-3E97-4FD0-89A1-4AC9308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76" y="1740897"/>
            <a:ext cx="7038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16461AF-88C6-4312-BFEC-F469B1AD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D25DF5C-298A-40F6-894B-CB772DA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641474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7658857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8E8771-5CEA-4E59-B86F-54FC3651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9" y="200541"/>
            <a:ext cx="10515600" cy="842031"/>
          </a:xfrm>
        </p:spPr>
        <p:txBody>
          <a:bodyPr/>
          <a:lstStyle/>
          <a:p>
            <a:r>
              <a:rPr lang="en-US" u="sng" dirty="0"/>
              <a:t>58.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GarageFinish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F06D0B9-4A37-4103-9727-2C01707D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6B4E793D-A555-45C2-88CB-E4AD0ACC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8C2FBC-46BF-4B26-A71F-47A94358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" y="1263968"/>
            <a:ext cx="3313138" cy="1903775"/>
          </a:xfrm>
          <a:prstGeom prst="rect">
            <a:avLst/>
          </a:prstGeom>
        </p:spPr>
      </p:pic>
      <p:pic>
        <p:nvPicPr>
          <p:cNvPr id="180226" name="Picture 2">
            <a:extLst>
              <a:ext uri="{FF2B5EF4-FFF2-40B4-BE49-F238E27FC236}">
                <a16:creationId xmlns="" xmlns:a16="http://schemas.microsoft.com/office/drawing/2014/main" id="{EBBE665A-7960-451B-A040-80ACE485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80" y="1059310"/>
            <a:ext cx="5376999" cy="327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8AAC69-3657-47FB-A08C-F72AAD93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31" y="4375049"/>
            <a:ext cx="5943888" cy="195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6FC8C9-1743-4AD2-BE83-7425D55191A2}"/>
              </a:ext>
            </a:extLst>
          </p:cNvPr>
          <p:cNvSpPr txBox="1"/>
          <p:nvPr/>
        </p:nvSpPr>
        <p:spPr>
          <a:xfrm>
            <a:off x="5072040" y="5522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39" y="3328803"/>
            <a:ext cx="2936839" cy="1455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F20F4A0-95A0-4CC3-8598-8FDFBCBEF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407" y="2203740"/>
            <a:ext cx="2582075" cy="21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93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47D9263-8C89-4CBA-8362-636D3C6F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1" y="794607"/>
            <a:ext cx="6081287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8AEDC2-678E-4FDC-9365-34129DBC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2" y="2497624"/>
            <a:ext cx="6561389" cy="2385267"/>
          </a:xfrm>
          <a:prstGeom prst="rect">
            <a:avLst/>
          </a:prstGeom>
        </p:spPr>
      </p:pic>
      <p:pic>
        <p:nvPicPr>
          <p:cNvPr id="181250" name="Picture 2">
            <a:extLst>
              <a:ext uri="{FF2B5EF4-FFF2-40B4-BE49-F238E27FC236}">
                <a16:creationId xmlns="" xmlns:a16="http://schemas.microsoft.com/office/drawing/2014/main" id="{5A9725FC-8AD3-44DC-87A3-727F5A98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66" y="86949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EDDCFB4-6093-4E0E-97C5-86239A51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195A990-9B34-4951-811F-319A3464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199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602037" y="526943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358608" y="1696931"/>
            <a:ext cx="972921" cy="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23364" y="1705095"/>
            <a:ext cx="0" cy="34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1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FB3752-04DB-4CD5-871A-75C3E3324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718"/>
            <a:ext cx="9144000" cy="901746"/>
          </a:xfrm>
        </p:spPr>
        <p:txBody>
          <a:bodyPr>
            <a:noAutofit/>
          </a:bodyPr>
          <a:lstStyle/>
          <a:p>
            <a:r>
              <a:rPr lang="en-US" sz="6600" b="1" dirty="0"/>
              <a:t>House </a:t>
            </a:r>
            <a:r>
              <a:rPr lang="en-US" sz="6600" b="1" dirty="0" smtClean="0"/>
              <a:t>Price </a:t>
            </a:r>
            <a:r>
              <a:rPr lang="en-US" dirty="0" smtClean="0"/>
              <a:t>Predictors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E24A677-FFF8-4770-9E8B-20F8FF609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833" y="1246180"/>
            <a:ext cx="2341802" cy="5072977"/>
          </a:xfrm>
        </p:spPr>
        <p:txBody>
          <a:bodyPr>
            <a:normAutofit fontScale="3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 smtClean="0">
                <a:solidFill>
                  <a:schemeClr val="tx1"/>
                </a:solidFill>
                <a:latin typeface="Gill Sans MT (Headings)"/>
              </a:rPr>
              <a:t>DWELL_TYPE</a:t>
            </a:r>
            <a:endParaRPr lang="en-US" sz="3700" dirty="0">
              <a:solidFill>
                <a:schemeClr val="tx1"/>
              </a:solidFill>
              <a:latin typeface="Gill Sans MT (Headings)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ZONE_CLASS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LOTFRONTAGE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LOTAREA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ROAD_TYPE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ALLEY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PROPERTY_SHAPE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LANDCONTOUR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UTILITIES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LOTCONFIG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LANDSLOPE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NEIGHBORHOOD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CONDITION1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CONDITION2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>
                <a:solidFill>
                  <a:schemeClr val="tx1"/>
                </a:solidFill>
                <a:latin typeface="Gill Sans MT (Headings)"/>
              </a:rPr>
              <a:t>DWELLING_TYPE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700" dirty="0" smtClean="0">
                <a:solidFill>
                  <a:schemeClr val="tx1"/>
                </a:solidFill>
                <a:latin typeface="Gill Sans MT (Headings)"/>
              </a:rPr>
              <a:t>HOUSESTYLE</a:t>
            </a:r>
            <a:endParaRPr lang="en-US" sz="1200" dirty="0">
              <a:solidFill>
                <a:schemeClr val="tx1"/>
              </a:solidFill>
              <a:latin typeface="Gill Sans MT (Headings)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E0B4A7F6-D2FB-4939-90B1-2B3109F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FD7BAA98-76E3-4C88-8C59-B0263B91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CFD35E-A10F-49AC-9683-B6B4DB002CCC}"/>
              </a:ext>
            </a:extLst>
          </p:cNvPr>
          <p:cNvSpPr txBox="1"/>
          <p:nvPr/>
        </p:nvSpPr>
        <p:spPr>
          <a:xfrm>
            <a:off x="2964042" y="1102369"/>
            <a:ext cx="212286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Gill Sans MT (Headings)"/>
              </a:rPr>
              <a:t>OVERALLQUAL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Gill Sans MT (Headings)"/>
              </a:rPr>
              <a:t>OVERALLCOND</a:t>
            </a:r>
            <a:endParaRPr lang="en-US" sz="1200" dirty="0">
              <a:latin typeface="Gill Sans MT (Headings)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YEARBUILT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YEARREMODADD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ROOFMATL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EXTERIOR1ST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EXTERIOR2ND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FOUNDATION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BSMTEXPOSURE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Gill Sans MT (Heading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Gill Sans MT (Headings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96966A0-1993-45CE-BEDB-9A4C93674D36}"/>
              </a:ext>
            </a:extLst>
          </p:cNvPr>
          <p:cNvSpPr txBox="1"/>
          <p:nvPr/>
        </p:nvSpPr>
        <p:spPr>
          <a:xfrm>
            <a:off x="5317722" y="1150584"/>
            <a:ext cx="214247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BSMTUNFSF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TOTALBSMTSF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HEATINGQC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CENTRALAIR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ELECTRICAL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1STFLRSF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2NDFLRSF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LOWQUALFINSF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GRLIVAREA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BEDROOMABVGR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KITCHENQUAL</a:t>
            </a:r>
            <a:endParaRPr lang="en-IN" sz="1200" dirty="0">
              <a:latin typeface="Gill Sans MT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3BF8DE-4EA9-437C-AAE4-5A4D791BC485}"/>
              </a:ext>
            </a:extLst>
          </p:cNvPr>
          <p:cNvSpPr txBox="1"/>
          <p:nvPr/>
        </p:nvSpPr>
        <p:spPr>
          <a:xfrm>
            <a:off x="7841941" y="1127464"/>
            <a:ext cx="183471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TOTRMSABVGRD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FUNCTIONAL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FIREPLACEQU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GARAGEBLT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GARAGEFINISH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GARAGECARS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GARAGEAREA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GARAGEQUAL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GARAGECOND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PAVEDDRIVE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WOODDECKSF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OPENPORCHSF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ENCLOSEDPORCH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THRSSNPORCH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SCREENPORCH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1708CDA-4212-4FD3-B33D-5B2FCAFC5946}"/>
              </a:ext>
            </a:extLst>
          </p:cNvPr>
          <p:cNvSpPr txBox="1"/>
          <p:nvPr/>
        </p:nvSpPr>
        <p:spPr>
          <a:xfrm>
            <a:off x="10058400" y="1300634"/>
            <a:ext cx="17389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POOLQC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FENCE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MISCFEATURE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MISCVAL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MOSOLD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YRSOLD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SALECONDITION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046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C460DD-805E-44A4-9B06-C31A62AE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9" y="70924"/>
            <a:ext cx="10058400" cy="97894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3. </a:t>
            </a:r>
            <a:r>
              <a:rPr lang="en-IN" sz="4400" u="sng" dirty="0">
                <a:latin typeface="Gill Sans MT (Headings)"/>
              </a:rPr>
              <a:t>LOTFRONTAGE</a:t>
            </a:r>
            <a:endParaRPr lang="en-IN" u="sng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E92D9F5D-F4BF-4164-9FDE-FF89F0AD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8BFCE0C7-A98D-486C-B751-BD37DD73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3CD5C1D-7913-4D85-B0E5-17EE8D40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1" y="1316468"/>
            <a:ext cx="2690093" cy="6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15BC960-D9C3-4C04-B6D0-866C4B89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5" y="2018039"/>
            <a:ext cx="6477561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049702-96D4-4545-8E6B-B8D6F5AD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7" y="2609402"/>
            <a:ext cx="2766300" cy="617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4F52B3E-FAA1-4ACB-A50D-534F11747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31" y="3428207"/>
            <a:ext cx="2895851" cy="2103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2775942-A4CB-4360-80A2-E58147B74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144" y="2471589"/>
            <a:ext cx="3741744" cy="2606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284C23C-2259-4CD5-A913-2ED7158FB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918" y="5367407"/>
            <a:ext cx="3170195" cy="6096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538243F-0668-49CB-B0CC-07239694D11B}"/>
              </a:ext>
            </a:extLst>
          </p:cNvPr>
          <p:cNvSpPr txBox="1"/>
          <p:nvPr/>
        </p:nvSpPr>
        <p:spPr>
          <a:xfrm>
            <a:off x="5486399" y="947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074" name="Picture 2" descr="What is Frontage? | Real Estate Defini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24" y="1824108"/>
            <a:ext cx="3730335" cy="354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2833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>
            <a:extLst>
              <a:ext uri="{FF2B5EF4-FFF2-40B4-BE49-F238E27FC236}">
                <a16:creationId xmlns="" xmlns:a16="http://schemas.microsoft.com/office/drawing/2014/main" id="{AA77DC71-C038-4121-AD39-18F6FB77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7BD1607-D47D-46AA-8246-F535EE80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2D287B3-49C4-41B6-8E4A-573696B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808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1D0CC4-DB16-4334-8AD2-AE843505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74" y="146423"/>
            <a:ext cx="10515600" cy="843870"/>
          </a:xfrm>
        </p:spPr>
        <p:txBody>
          <a:bodyPr/>
          <a:lstStyle/>
          <a:p>
            <a:r>
              <a:rPr lang="en-US" u="sng" dirty="0"/>
              <a:t>59.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GarageCars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FDE3F9C-5D3C-49C5-8533-CAFFDC3D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2B58917-CA6B-4887-8D4E-EF7BE7BA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39F831-E08D-4482-8D57-5AFB5490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9" y="1140897"/>
            <a:ext cx="2311622" cy="2462666"/>
          </a:xfrm>
          <a:prstGeom prst="rect">
            <a:avLst/>
          </a:prstGeom>
        </p:spPr>
      </p:pic>
      <p:pic>
        <p:nvPicPr>
          <p:cNvPr id="183298" name="Picture 2">
            <a:extLst>
              <a:ext uri="{FF2B5EF4-FFF2-40B4-BE49-F238E27FC236}">
                <a16:creationId xmlns="" xmlns:a16="http://schemas.microsoft.com/office/drawing/2014/main" id="{7625A3D6-297D-4C72-B55D-2DEE337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77" y="3446755"/>
            <a:ext cx="4715297" cy="2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3B384AC-F960-468D-BAEB-99FAF2C0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9" y="3744994"/>
            <a:ext cx="5259368" cy="1933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D0B4416-9AAD-447A-8054-75ABEF2EFAB6}"/>
              </a:ext>
            </a:extLst>
          </p:cNvPr>
          <p:cNvSpPr txBox="1"/>
          <p:nvPr/>
        </p:nvSpPr>
        <p:spPr>
          <a:xfrm>
            <a:off x="3396342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20" y="1395179"/>
            <a:ext cx="3123139" cy="1812536"/>
          </a:xfrm>
          <a:prstGeom prst="rect">
            <a:avLst/>
          </a:prstGeom>
        </p:spPr>
      </p:pic>
      <p:pic>
        <p:nvPicPr>
          <p:cNvPr id="21506" name="Picture 2" descr="Autostacker - Parking lift that fits in your gar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58" y="274320"/>
            <a:ext cx="3739887" cy="297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969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5A47D3-483A-40F2-AC63-AE1B00D7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2" y="874056"/>
            <a:ext cx="5570703" cy="153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546971F-B3BC-41E3-92B3-8A774303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" y="3604790"/>
            <a:ext cx="5899996" cy="2021237"/>
          </a:xfrm>
          <a:prstGeom prst="rect">
            <a:avLst/>
          </a:prstGeom>
        </p:spPr>
      </p:pic>
      <p:pic>
        <p:nvPicPr>
          <p:cNvPr id="184322" name="Picture 2">
            <a:extLst>
              <a:ext uri="{FF2B5EF4-FFF2-40B4-BE49-F238E27FC236}">
                <a16:creationId xmlns="" xmlns:a16="http://schemas.microsoft.com/office/drawing/2014/main" id="{E94D9FC3-BB1B-4141-B7B9-327BCB2B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2" y="372605"/>
            <a:ext cx="5350329" cy="32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7D5FF75-BFA4-4F16-BC28-98A0FB25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E0C10F-AFBF-445C-91E1-A0F74139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821479" y="5145601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Elbow Connector 8"/>
          <p:cNvCxnSpPr/>
          <p:nvPr/>
        </p:nvCxnSpPr>
        <p:spPr>
          <a:xfrm rot="16200000" flipH="1">
            <a:off x="3992338" y="2739376"/>
            <a:ext cx="2939143" cy="17308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068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="" xmlns:a16="http://schemas.microsoft.com/office/drawing/2014/main" id="{A3497E04-2831-4069-88D7-2B8D243F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48" name="Picture 4">
            <a:extLst>
              <a:ext uri="{FF2B5EF4-FFF2-40B4-BE49-F238E27FC236}">
                <a16:creationId xmlns="" xmlns:a16="http://schemas.microsoft.com/office/drawing/2014/main" id="{018691B4-6A01-42C0-92B3-9B19C55C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88E02B4-783C-484D-9C02-37227425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291DFB1-7117-4DF6-A436-A2DF76F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636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BF0649-BF66-4772-90E7-A931D51B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51" y="137423"/>
            <a:ext cx="10515600" cy="884692"/>
          </a:xfrm>
        </p:spPr>
        <p:txBody>
          <a:bodyPr/>
          <a:lstStyle/>
          <a:p>
            <a:r>
              <a:rPr lang="en-US" u="sng" dirty="0"/>
              <a:t>60.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FC0598F-1438-485A-82A5-72930765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6370EF3-DBBE-473D-A7FC-B533C317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6BF33B4-FBB5-4BA6-AF98-57AA47B6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5" y="1140897"/>
            <a:ext cx="2758679" cy="2819644"/>
          </a:xfrm>
          <a:prstGeom prst="rect">
            <a:avLst/>
          </a:prstGeom>
        </p:spPr>
      </p:pic>
      <p:pic>
        <p:nvPicPr>
          <p:cNvPr id="186370" name="Picture 2">
            <a:extLst>
              <a:ext uri="{FF2B5EF4-FFF2-40B4-BE49-F238E27FC236}">
                <a16:creationId xmlns="" xmlns:a16="http://schemas.microsoft.com/office/drawing/2014/main" id="{9BA94D6D-91C7-4163-9230-84D7EFF9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614" y="719647"/>
            <a:ext cx="3379045" cy="28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2" name="Picture 4">
            <a:extLst>
              <a:ext uri="{FF2B5EF4-FFF2-40B4-BE49-F238E27FC236}">
                <a16:creationId xmlns="" xmlns:a16="http://schemas.microsoft.com/office/drawing/2014/main" id="{F8EB4F8A-05DB-4AC4-88E8-DBBDBD3E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70" y="3633049"/>
            <a:ext cx="4402127" cy="26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27BF3C-EF7F-4BC4-A6C8-778D30000D16}"/>
              </a:ext>
            </a:extLst>
          </p:cNvPr>
          <p:cNvSpPr txBox="1"/>
          <p:nvPr/>
        </p:nvSpPr>
        <p:spPr>
          <a:xfrm>
            <a:off x="4460470" y="301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5" y="4079323"/>
            <a:ext cx="2866353" cy="2071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9095DB-B674-4749-A042-518AB5A25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610" y="1002254"/>
            <a:ext cx="2771192" cy="25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67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>
            <a:extLst>
              <a:ext uri="{FF2B5EF4-FFF2-40B4-BE49-F238E27FC236}">
                <a16:creationId xmlns="" xmlns:a16="http://schemas.microsoft.com/office/drawing/2014/main" id="{DC7A4664-3765-443D-A234-7E42B1BA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858"/>
            <a:ext cx="63311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6" name="Picture 4">
            <a:extLst>
              <a:ext uri="{FF2B5EF4-FFF2-40B4-BE49-F238E27FC236}">
                <a16:creationId xmlns="" xmlns:a16="http://schemas.microsoft.com/office/drawing/2014/main" id="{9450D5BD-DC4E-4898-9685-BD7D00F0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1145858"/>
            <a:ext cx="600020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81912B7-0423-4E5C-9377-098C91BE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9C2AD3A-5C82-44B3-AB37-11B77635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8015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>
            <a:extLst>
              <a:ext uri="{FF2B5EF4-FFF2-40B4-BE49-F238E27FC236}">
                <a16:creationId xmlns="" xmlns:a16="http://schemas.microsoft.com/office/drawing/2014/main" id="{8880C082-835F-4E43-B2DB-C40F5A34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7999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0" name="Picture 4">
            <a:extLst>
              <a:ext uri="{FF2B5EF4-FFF2-40B4-BE49-F238E27FC236}">
                <a16:creationId xmlns="" xmlns:a16="http://schemas.microsoft.com/office/drawing/2014/main" id="{4DA3B3BE-9E35-4125-91FF-B22EA853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09" y="1328736"/>
            <a:ext cx="639209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B9F75D0-E3DD-40ED-B808-540E9DDA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DAB689F-5630-4F11-B009-9361F98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686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93A519-52F1-4713-8D92-962D78C7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80" y="462604"/>
            <a:ext cx="4983912" cy="861135"/>
          </a:xfrm>
          <a:prstGeom prst="rect">
            <a:avLst/>
          </a:prstGeom>
        </p:spPr>
      </p:pic>
      <p:pic>
        <p:nvPicPr>
          <p:cNvPr id="189442" name="Picture 2">
            <a:extLst>
              <a:ext uri="{FF2B5EF4-FFF2-40B4-BE49-F238E27FC236}">
                <a16:creationId xmlns="" xmlns:a16="http://schemas.microsoft.com/office/drawing/2014/main" id="{C350F4D9-2BEA-4B16-92DB-86492652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46" y="197861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FF14A8-E2E3-4C69-8E51-7DC06E01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D8CD37-C808-427F-837E-4F51D08E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877590" y="80617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0213381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2460A-60FD-4438-AFC8-5A1028E8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53779"/>
            <a:ext cx="10515600" cy="917349"/>
          </a:xfrm>
        </p:spPr>
        <p:txBody>
          <a:bodyPr/>
          <a:lstStyle/>
          <a:p>
            <a:r>
              <a:rPr lang="en-US" u="sng" dirty="0"/>
              <a:t>61.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776C86F-408B-4155-9605-D88AE299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126A3EFC-FA14-4613-A42C-5041A8A2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521645-6F2C-4EC1-B9B1-6804678E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0" y="1340460"/>
            <a:ext cx="4313633" cy="2239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866409-E955-40F4-8A86-C5B9DD78C6BB}"/>
              </a:ext>
            </a:extLst>
          </p:cNvPr>
          <p:cNvSpPr txBox="1"/>
          <p:nvPr/>
        </p:nvSpPr>
        <p:spPr>
          <a:xfrm>
            <a:off x="3556362" y="971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73" y="3949690"/>
            <a:ext cx="3301212" cy="1971557"/>
          </a:xfrm>
          <a:prstGeom prst="rect">
            <a:avLst/>
          </a:prstGeom>
        </p:spPr>
      </p:pic>
      <p:pic>
        <p:nvPicPr>
          <p:cNvPr id="22530" name="Picture 2" descr="Best Quality Overhead Powder Coated Aluminium Black Garage Door - Buy Black  Garage Door,Best Garage Door Remote Control,Overhead Garage Doors Product  on Alibab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95" y="754205"/>
            <a:ext cx="5023017" cy="502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9278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209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94F1F5BC-B6E0-40D1-B068-0052E63D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16" y="799640"/>
            <a:ext cx="5159017" cy="31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E7E4CFC-979E-4AE6-A917-61A32277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14" y="3577152"/>
            <a:ext cx="5499756" cy="2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71C56FAA-6D65-4246-B554-650D8B5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4" y="982508"/>
            <a:ext cx="5632326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="" xmlns:a16="http://schemas.microsoft.com/office/drawing/2014/main" id="{29A77641-2BFF-483A-BED2-E3C1FFE5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2508"/>
            <a:ext cx="597559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8AEC7BA-5A7E-4D6A-B338-8DD67252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9950F4-E128-44F2-A4E4-992650C8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0608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4D64C50-C0F5-4322-AB22-C868537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3" y="1107553"/>
            <a:ext cx="5074618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7378F7-3120-4799-B234-61889441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3" y="3508511"/>
            <a:ext cx="5820290" cy="1566511"/>
          </a:xfrm>
          <a:prstGeom prst="rect">
            <a:avLst/>
          </a:prstGeom>
        </p:spPr>
      </p:pic>
      <p:pic>
        <p:nvPicPr>
          <p:cNvPr id="191490" name="Picture 2">
            <a:extLst>
              <a:ext uri="{FF2B5EF4-FFF2-40B4-BE49-F238E27FC236}">
                <a16:creationId xmlns="" xmlns:a16="http://schemas.microsoft.com/office/drawing/2014/main" id="{0C86AD0B-5931-4068-ACB7-2EB54D34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42" y="342711"/>
            <a:ext cx="5541293" cy="33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11D4AF-5E2C-4F75-8B7F-33289824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535E8D-5FAD-4262-8BB0-E4934A81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64578" y="45044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Curved Connector 3"/>
          <p:cNvCxnSpPr/>
          <p:nvPr/>
        </p:nvCxnSpPr>
        <p:spPr>
          <a:xfrm>
            <a:off x="5070021" y="2302329"/>
            <a:ext cx="2718708" cy="241662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413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>
            <a:extLst>
              <a:ext uri="{FF2B5EF4-FFF2-40B4-BE49-F238E27FC236}">
                <a16:creationId xmlns="" xmlns:a16="http://schemas.microsoft.com/office/drawing/2014/main" id="{862A0E46-AE69-4570-8A6B-721E2F9C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516" name="Picture 4">
            <a:extLst>
              <a:ext uri="{FF2B5EF4-FFF2-40B4-BE49-F238E27FC236}">
                <a16:creationId xmlns="" xmlns:a16="http://schemas.microsoft.com/office/drawing/2014/main" id="{F49A292F-6A3D-4143-8AE8-9D6A5D24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14" y="105877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6966B52-8B18-4012-8D4D-03541E06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E5A70F8-0F1C-47E1-8526-617FAD12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9648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D5206C-D69B-403F-A787-64117686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4" y="141097"/>
            <a:ext cx="10515600" cy="789644"/>
          </a:xfrm>
        </p:spPr>
        <p:txBody>
          <a:bodyPr>
            <a:normAutofit/>
          </a:bodyPr>
          <a:lstStyle/>
          <a:p>
            <a:r>
              <a:rPr lang="en-US" u="sng" dirty="0"/>
              <a:t>62.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69FBF49-4695-4E74-A866-1680BD34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67904203-D7F7-4ADB-9ECC-8855B2BA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19729B0-396A-4916-8535-787AE76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" y="1344887"/>
            <a:ext cx="4228491" cy="1667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3E3CEF-278B-48DA-BCB1-F0A01FF214C7}"/>
              </a:ext>
            </a:extLst>
          </p:cNvPr>
          <p:cNvSpPr txBox="1"/>
          <p:nvPr/>
        </p:nvSpPr>
        <p:spPr>
          <a:xfrm>
            <a:off x="3727268" y="863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79" y="3704328"/>
            <a:ext cx="3154789" cy="2039071"/>
          </a:xfrm>
          <a:prstGeom prst="rect">
            <a:avLst/>
          </a:prstGeom>
        </p:spPr>
      </p:pic>
      <p:pic>
        <p:nvPicPr>
          <p:cNvPr id="23554" name="Picture 2" descr="Air conditioner for the garage and what to consid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89" y="1344887"/>
            <a:ext cx="48768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8774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213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BB574EA5-2B94-4264-99AC-F423DB82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535919"/>
            <a:ext cx="5019887" cy="33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5C333FA-3ADD-4C1B-ABDC-407FDC8B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8" y="3615915"/>
            <a:ext cx="6246014" cy="25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46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46F081F-C63E-4F4E-9513-D65E5965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" y="526254"/>
            <a:ext cx="5624047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010521-CC06-44B0-A142-4CB5D6D7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7" y="3478646"/>
            <a:ext cx="5774843" cy="988171"/>
          </a:xfrm>
          <a:prstGeom prst="rect">
            <a:avLst/>
          </a:prstGeom>
        </p:spPr>
      </p:pic>
      <p:pic>
        <p:nvPicPr>
          <p:cNvPr id="194562" name="Picture 2">
            <a:extLst>
              <a:ext uri="{FF2B5EF4-FFF2-40B4-BE49-F238E27FC236}">
                <a16:creationId xmlns="" xmlns:a16="http://schemas.microsoft.com/office/drawing/2014/main" id="{3B9A1426-AF63-46AB-9B22-0DAD8A9E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292"/>
            <a:ext cx="601081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6D74179-4FAB-4375-B3A5-597DC0EC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FC2E402-F81E-4B47-9029-A3915A08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214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3935185" y="4466817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13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>
            <a:extLst>
              <a:ext uri="{FF2B5EF4-FFF2-40B4-BE49-F238E27FC236}">
                <a16:creationId xmlns="" xmlns:a16="http://schemas.microsoft.com/office/drawing/2014/main" id="{6BA797D6-4C71-49A9-913E-A6BA0EF3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2" y="17490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88" name="Picture 4">
            <a:extLst>
              <a:ext uri="{FF2B5EF4-FFF2-40B4-BE49-F238E27FC236}">
                <a16:creationId xmlns="" xmlns:a16="http://schemas.microsoft.com/office/drawing/2014/main" id="{C3E914BE-1884-4DB9-9B89-DB91662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33453CE-0C77-416C-BC44-6715A2C8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9B11D92-D07E-4A72-90EB-ABEC51A2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323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5DF254-3A3B-4E66-8413-CCE0B12E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72" y="99424"/>
            <a:ext cx="10515600" cy="784168"/>
          </a:xfrm>
        </p:spPr>
        <p:txBody>
          <a:bodyPr/>
          <a:lstStyle/>
          <a:p>
            <a:r>
              <a:rPr lang="en-US" u="sng" dirty="0"/>
              <a:t>63.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PavedDrive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D5E1763-2938-4204-867C-16F0DA57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65B0A213-D229-4F58-A480-C86AE5D4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6788B9B-1B1D-4BB2-95DA-D604F3F6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2" y="1313198"/>
            <a:ext cx="2875012" cy="2203900"/>
          </a:xfrm>
          <a:prstGeom prst="rect">
            <a:avLst/>
          </a:prstGeom>
        </p:spPr>
      </p:pic>
      <p:pic>
        <p:nvPicPr>
          <p:cNvPr id="196610" name="Picture 2">
            <a:extLst>
              <a:ext uri="{FF2B5EF4-FFF2-40B4-BE49-F238E27FC236}">
                <a16:creationId xmlns="" xmlns:a16="http://schemas.microsoft.com/office/drawing/2014/main" id="{267B6622-6338-4789-9023-0E34B160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86" y="3319188"/>
            <a:ext cx="4933562" cy="2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516E5C-BD0B-4745-B5B6-18913D1F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1" y="3780231"/>
            <a:ext cx="5436561" cy="1607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1DA8A66-E389-4091-941A-01A2C10F9AE8}"/>
              </a:ext>
            </a:extLst>
          </p:cNvPr>
          <p:cNvSpPr txBox="1"/>
          <p:nvPr/>
        </p:nvSpPr>
        <p:spPr>
          <a:xfrm>
            <a:off x="2727416" y="943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591" y="802141"/>
            <a:ext cx="3022681" cy="2011457"/>
          </a:xfrm>
          <a:prstGeom prst="rect">
            <a:avLst/>
          </a:prstGeom>
        </p:spPr>
      </p:pic>
      <p:pic>
        <p:nvPicPr>
          <p:cNvPr id="25604" name="Picture 4" descr="Asphalt vs Concrete Paving: Which Is The Better Option For My Driveway? -  Build Magaz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69" y="1417949"/>
            <a:ext cx="3095207" cy="17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702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BBE0B2F-4B3B-4A68-8295-1B1D7832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7" y="726551"/>
            <a:ext cx="5593565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7E516E-8826-416F-9EB7-53659EF6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4" y="3524646"/>
            <a:ext cx="6589594" cy="1039190"/>
          </a:xfrm>
          <a:prstGeom prst="rect">
            <a:avLst/>
          </a:prstGeom>
        </p:spPr>
      </p:pic>
      <p:pic>
        <p:nvPicPr>
          <p:cNvPr id="197634" name="Picture 2">
            <a:extLst>
              <a:ext uri="{FF2B5EF4-FFF2-40B4-BE49-F238E27FC236}">
                <a16:creationId xmlns="" xmlns:a16="http://schemas.microsoft.com/office/drawing/2014/main" id="{0EC3294B-A353-4E31-9FD7-29D32443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78" y="342493"/>
            <a:ext cx="5344040" cy="37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5582F5-AD43-4E56-ADDB-401A29C1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31E7E6B-AA74-48D7-81BC-D5BF91BC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217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00549" y="47168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138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>
            <a:extLst>
              <a:ext uri="{FF2B5EF4-FFF2-40B4-BE49-F238E27FC236}">
                <a16:creationId xmlns="" xmlns:a16="http://schemas.microsoft.com/office/drawing/2014/main" id="{A794E4BF-47BD-48F2-A5C2-9A09A5AC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5" y="133105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>
            <a:extLst>
              <a:ext uri="{FF2B5EF4-FFF2-40B4-BE49-F238E27FC236}">
                <a16:creationId xmlns="" xmlns:a16="http://schemas.microsoft.com/office/drawing/2014/main" id="{75FF3D8E-853E-4091-BBBF-41C3FB9B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77" y="117198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540CD8A-007F-43B5-9295-A0AE6642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93FE91-2EE6-465B-84C9-BB2492DA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202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005A0-23A7-4F47-9343-CF977C09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13" y="148141"/>
            <a:ext cx="10515600" cy="831805"/>
          </a:xfrm>
        </p:spPr>
        <p:txBody>
          <a:bodyPr/>
          <a:lstStyle/>
          <a:p>
            <a:r>
              <a:rPr lang="en-US" u="sng" dirty="0"/>
              <a:t>64.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WoodDeckSF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EF2917-EC2C-406A-B73C-2D418B7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897DA10-CFBC-4320-A85E-954443C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3EA683-F374-45EF-8D9F-1EF46BA9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77" y="1083117"/>
            <a:ext cx="2682472" cy="2842506"/>
          </a:xfrm>
          <a:prstGeom prst="rect">
            <a:avLst/>
          </a:prstGeom>
        </p:spPr>
      </p:pic>
      <p:pic>
        <p:nvPicPr>
          <p:cNvPr id="199682" name="Picture 2">
            <a:extLst>
              <a:ext uri="{FF2B5EF4-FFF2-40B4-BE49-F238E27FC236}">
                <a16:creationId xmlns="" xmlns:a16="http://schemas.microsoft.com/office/drawing/2014/main" id="{8829F38F-A13F-4E90-9063-7C104DBF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60" y="1754728"/>
            <a:ext cx="3598608" cy="25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684" name="Picture 4">
            <a:extLst>
              <a:ext uri="{FF2B5EF4-FFF2-40B4-BE49-F238E27FC236}">
                <a16:creationId xmlns="" xmlns:a16="http://schemas.microsoft.com/office/drawing/2014/main" id="{2CAB49B2-917D-49A5-A1A3-AA6781F5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02" y="3334494"/>
            <a:ext cx="4690238" cy="27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EAA0254-C15D-4EE4-BF4E-11D11E878FBA}"/>
              </a:ext>
            </a:extLst>
          </p:cNvPr>
          <p:cNvSpPr txBox="1"/>
          <p:nvPr/>
        </p:nvSpPr>
        <p:spPr>
          <a:xfrm>
            <a:off x="4110446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8" y="3925623"/>
            <a:ext cx="3360711" cy="2430991"/>
          </a:xfrm>
          <a:prstGeom prst="rect">
            <a:avLst/>
          </a:prstGeom>
        </p:spPr>
      </p:pic>
      <p:pic>
        <p:nvPicPr>
          <p:cNvPr id="26626" name="Picture 2" descr="Average Deck Sizes &amp;amp; Dimensions for Your Backyard - Landscaping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68" y="440872"/>
            <a:ext cx="4762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="" xmlns:a16="http://schemas.microsoft.com/office/drawing/2014/main" id="{FC5FC767-8AFD-4204-AE43-1D3369CFE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8" y="1328736"/>
            <a:ext cx="517550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="" xmlns:a16="http://schemas.microsoft.com/office/drawing/2014/main" id="{0C2A96D8-72FF-4CED-BF30-36447F28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45" y="1328737"/>
            <a:ext cx="629722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4B14252-4B4B-40C8-AAE0-518200D9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E49B1A-789A-48B3-8F02-A57D703C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8004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>
            <a:extLst>
              <a:ext uri="{FF2B5EF4-FFF2-40B4-BE49-F238E27FC236}">
                <a16:creationId xmlns="" xmlns:a16="http://schemas.microsoft.com/office/drawing/2014/main" id="{719E1A0C-0C94-49CF-B5B0-1D99D83B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4965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08" name="Picture 4">
            <a:extLst>
              <a:ext uri="{FF2B5EF4-FFF2-40B4-BE49-F238E27FC236}">
                <a16:creationId xmlns="" xmlns:a16="http://schemas.microsoft.com/office/drawing/2014/main" id="{D57717FB-E6B7-4482-8C9A-B1F7A143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1328737"/>
            <a:ext cx="56344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EB28E56-9B22-4153-AEC4-0AB00368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C43ED47-6994-4748-B3DC-93434A6A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5596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>
            <a:extLst>
              <a:ext uri="{FF2B5EF4-FFF2-40B4-BE49-F238E27FC236}">
                <a16:creationId xmlns="" xmlns:a16="http://schemas.microsoft.com/office/drawing/2014/main" id="{C9F3F0CC-FF24-45CF-878A-1BC28AB6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02"/>
            <a:ext cx="63024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2" name="Picture 4">
            <a:extLst>
              <a:ext uri="{FF2B5EF4-FFF2-40B4-BE49-F238E27FC236}">
                <a16:creationId xmlns="" xmlns:a16="http://schemas.microsoft.com/office/drawing/2014/main" id="{05BA07CA-61E8-414E-A30B-2F27049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4" y="324530"/>
            <a:ext cx="58347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9DA9F8-86A0-42E7-980C-1056372E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71" y="5031370"/>
            <a:ext cx="4679085" cy="922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D2DF4D-61F4-46B2-9588-7CDE4C3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41CC002-DB07-4639-AEB3-75482D6D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221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288366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5225420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F0B7E3-B180-47C5-8E63-C2F213AA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9" y="139863"/>
            <a:ext cx="10515600" cy="861336"/>
          </a:xfrm>
        </p:spPr>
        <p:txBody>
          <a:bodyPr/>
          <a:lstStyle/>
          <a:p>
            <a:r>
              <a:rPr lang="en-US" u="sng" dirty="0"/>
              <a:t>65.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OpenPorchSF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0CCBD7-98E5-4C76-82EA-087DB136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398E62-AD6F-4970-B79D-2335C734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4BF5BCE-661C-4C77-B523-649DB58D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3" y="1140430"/>
            <a:ext cx="3308072" cy="4958683"/>
          </a:xfrm>
          <a:prstGeom prst="rect">
            <a:avLst/>
          </a:prstGeom>
        </p:spPr>
      </p:pic>
      <p:pic>
        <p:nvPicPr>
          <p:cNvPr id="202754" name="Picture 2">
            <a:extLst>
              <a:ext uri="{FF2B5EF4-FFF2-40B4-BE49-F238E27FC236}">
                <a16:creationId xmlns="" xmlns:a16="http://schemas.microsoft.com/office/drawing/2014/main" id="{0DAE2C64-2ED8-40B3-B49C-13742CC6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25" y="1446552"/>
            <a:ext cx="3655712" cy="24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>
            <a:extLst>
              <a:ext uri="{FF2B5EF4-FFF2-40B4-BE49-F238E27FC236}">
                <a16:creationId xmlns="" xmlns:a16="http://schemas.microsoft.com/office/drawing/2014/main" id="{38C4070D-3EDF-4EED-AC51-90EF5282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36" y="3816927"/>
            <a:ext cx="4093036" cy="24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284CBD-2843-4154-BEAC-6769DD17C95B}"/>
              </a:ext>
            </a:extLst>
          </p:cNvPr>
          <p:cNvSpPr txBox="1"/>
          <p:nvPr/>
        </p:nvSpPr>
        <p:spPr>
          <a:xfrm>
            <a:off x="5033554" y="992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7650" name="Picture 2" descr="1500 Square Feet is the Right Size | Southern Liv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37" y="665577"/>
            <a:ext cx="4084037" cy="22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60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="" xmlns:a16="http://schemas.microsoft.com/office/drawing/2014/main" id="{DE10A8D4-ED85-4AEC-9180-BBB1B9F6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780" name="Picture 4">
            <a:extLst>
              <a:ext uri="{FF2B5EF4-FFF2-40B4-BE49-F238E27FC236}">
                <a16:creationId xmlns="" xmlns:a16="http://schemas.microsoft.com/office/drawing/2014/main" id="{5B5E578B-6662-467C-9954-EECB1D1C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28736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530C265-5F9C-4980-9BB5-7B37EC4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B4CB7E-5884-4CDD-AAB5-B12EBD0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163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>
            <a:extLst>
              <a:ext uri="{FF2B5EF4-FFF2-40B4-BE49-F238E27FC236}">
                <a16:creationId xmlns="" xmlns:a16="http://schemas.microsoft.com/office/drawing/2014/main" id="{5B2C8A43-A1E9-46DF-900C-6A4CDA3A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688"/>
            <a:ext cx="60089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04" name="Picture 4">
            <a:extLst>
              <a:ext uri="{FF2B5EF4-FFF2-40B4-BE49-F238E27FC236}">
                <a16:creationId xmlns="" xmlns:a16="http://schemas.microsoft.com/office/drawing/2014/main" id="{3485EF21-A09E-4EAA-B9A3-A3072E7A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9" y="347687"/>
            <a:ext cx="627017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FF6C36E-BFE3-4D91-B742-45F1557C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048" y="4869587"/>
            <a:ext cx="4648603" cy="8839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DDDE54-0E54-4D8E-8CD1-EBE4C737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A6CD4D-BEB3-432E-B2F5-CB86A2F7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224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19024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883017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EC7CD-F17D-4FB6-BDC4-363BBD23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2844"/>
            <a:ext cx="10515600" cy="897119"/>
          </a:xfrm>
        </p:spPr>
        <p:txBody>
          <a:bodyPr/>
          <a:lstStyle/>
          <a:p>
            <a:r>
              <a:rPr lang="en-US" u="sng" dirty="0"/>
              <a:t>66.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EnclosedPorch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8B6DA24-CF34-4B13-9780-26006C19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444DFCE-4DFF-454A-A3D4-636317D4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BAB744C-68BD-402B-916D-20E7900B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82" y="1215730"/>
            <a:ext cx="3501358" cy="5058287"/>
          </a:xfrm>
          <a:prstGeom prst="rect">
            <a:avLst/>
          </a:prstGeom>
        </p:spPr>
      </p:pic>
      <p:pic>
        <p:nvPicPr>
          <p:cNvPr id="205826" name="Picture 2">
            <a:extLst>
              <a:ext uri="{FF2B5EF4-FFF2-40B4-BE49-F238E27FC236}">
                <a16:creationId xmlns="" xmlns:a16="http://schemas.microsoft.com/office/drawing/2014/main" id="{921909D6-F382-4687-92E8-264443A2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12" y="330041"/>
            <a:ext cx="3949355" cy="29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28" name="Picture 4">
            <a:extLst>
              <a:ext uri="{FF2B5EF4-FFF2-40B4-BE49-F238E27FC236}">
                <a16:creationId xmlns="" xmlns:a16="http://schemas.microsoft.com/office/drawing/2014/main" id="{835B6EF2-7DD1-4B95-9BCD-88661CE8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5" y="3379932"/>
            <a:ext cx="4489948" cy="272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E23BDF-A9FC-4693-9C80-E089C2F98EDD}"/>
              </a:ext>
            </a:extLst>
          </p:cNvPr>
          <p:cNvSpPr txBox="1"/>
          <p:nvPr/>
        </p:nvSpPr>
        <p:spPr>
          <a:xfrm>
            <a:off x="4944290" y="1125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541074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>
            <a:extLst>
              <a:ext uri="{FF2B5EF4-FFF2-40B4-BE49-F238E27FC236}">
                <a16:creationId xmlns="" xmlns:a16="http://schemas.microsoft.com/office/drawing/2014/main" id="{B0602A2C-9093-4412-9CB3-23BC259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0361"/>
            <a:ext cx="64878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2" name="Picture 4">
            <a:extLst>
              <a:ext uri="{FF2B5EF4-FFF2-40B4-BE49-F238E27FC236}">
                <a16:creationId xmlns="" xmlns:a16="http://schemas.microsoft.com/office/drawing/2014/main" id="{BAAC0122-A4C7-4BE7-BAEF-B0DA21A4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250361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A861BB5-2336-43D2-8E1F-957116E8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BBB3369-2F51-4A40-81A6-51C2D0B8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4626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0B09B8-B355-48C7-98BB-92DAE7D2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5" y="257192"/>
            <a:ext cx="4747671" cy="899238"/>
          </a:xfrm>
          <a:prstGeom prst="rect">
            <a:avLst/>
          </a:prstGeom>
        </p:spPr>
      </p:pic>
      <p:pic>
        <p:nvPicPr>
          <p:cNvPr id="207874" name="Picture 2">
            <a:extLst>
              <a:ext uri="{FF2B5EF4-FFF2-40B4-BE49-F238E27FC236}">
                <a16:creationId xmlns="" xmlns:a16="http://schemas.microsoft.com/office/drawing/2014/main" id="{C0441D0D-B7A8-4A26-B5DC-CC7EB8BC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68" y="1338386"/>
            <a:ext cx="505097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FDFF27-9E5A-4D67-A984-0ED6E9FC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9275"/>
            <a:ext cx="6574971" cy="40922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A96920-7F86-4968-888D-29B4B7A8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013C6E9-CE85-4FE4-AB39-1B3971E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227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5689372" y="537849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8607853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B73A2-056F-4763-9D82-8BAD1F6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" y="87418"/>
            <a:ext cx="10515600" cy="885781"/>
          </a:xfrm>
        </p:spPr>
        <p:txBody>
          <a:bodyPr/>
          <a:lstStyle/>
          <a:p>
            <a:r>
              <a:rPr lang="en-US" u="sng" dirty="0"/>
              <a:t>67.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ThrSsnPorch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D1A09C0-6E0B-488C-9123-CDB05EB5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09CB6A9-2425-4B13-9C04-F49E8509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064D927-3AAF-4DA4-A96D-D797A228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" y="901492"/>
            <a:ext cx="2293002" cy="227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8454994-9E3D-41C7-A4EC-34B574F3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" y="3216821"/>
            <a:ext cx="2384442" cy="3494222"/>
          </a:xfrm>
          <a:prstGeom prst="rect">
            <a:avLst/>
          </a:prstGeom>
        </p:spPr>
      </p:pic>
      <p:pic>
        <p:nvPicPr>
          <p:cNvPr id="208898" name="Picture 2">
            <a:extLst>
              <a:ext uri="{FF2B5EF4-FFF2-40B4-BE49-F238E27FC236}">
                <a16:creationId xmlns="" xmlns:a16="http://schemas.microsoft.com/office/drawing/2014/main" id="{8A3AEAA1-DFB3-4605-B3EC-FA65D166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85" y="1062181"/>
            <a:ext cx="3299478" cy="26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0" name="Picture 4">
            <a:extLst>
              <a:ext uri="{FF2B5EF4-FFF2-40B4-BE49-F238E27FC236}">
                <a16:creationId xmlns="" xmlns:a16="http://schemas.microsoft.com/office/drawing/2014/main" id="{8CCA892F-AE46-41BD-87E2-04F22F2D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43" y="3688630"/>
            <a:ext cx="4597037" cy="27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96191EB-08C4-49B5-B852-85602787CC7E}"/>
              </a:ext>
            </a:extLst>
          </p:cNvPr>
          <p:cNvSpPr txBox="1"/>
          <p:nvPr/>
        </p:nvSpPr>
        <p:spPr>
          <a:xfrm>
            <a:off x="4955178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8674" name="Picture 2" descr="What is a Three Season Room? - -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20" y="1158581"/>
            <a:ext cx="3873575" cy="23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3613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>
            <a:extLst>
              <a:ext uri="{FF2B5EF4-FFF2-40B4-BE49-F238E27FC236}">
                <a16:creationId xmlns="" xmlns:a16="http://schemas.microsoft.com/office/drawing/2014/main" id="{F64A985D-93F2-4EFB-915C-FBCA710A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6533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4" name="Picture 4">
            <a:extLst>
              <a:ext uri="{FF2B5EF4-FFF2-40B4-BE49-F238E27FC236}">
                <a16:creationId xmlns="" xmlns:a16="http://schemas.microsoft.com/office/drawing/2014/main" id="{33F84107-6E24-4BB4-9714-E8901EE7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17" y="1328737"/>
            <a:ext cx="546898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B07B492-D970-488B-A097-6298AD13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FAD72D7-B411-44C3-8C31-A8BA5BFE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63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FB2F85E-3463-4F4E-85A2-3E0A96EB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1" y="777795"/>
            <a:ext cx="5524980" cy="423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EE1FD5B-2C42-4996-8AD1-9B1270FC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40" y="777795"/>
            <a:ext cx="6012983" cy="1379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9A63062-4CE2-409C-AFAA-F6186DF6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683" y="3045097"/>
            <a:ext cx="5997740" cy="121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9481579-FF25-4FD0-BF80-4A805F23C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16" y="5203829"/>
            <a:ext cx="8154107" cy="876376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4B9F387B-4513-47E7-957C-96896FE5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61B561E9-0034-464A-8BCD-61478A68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36573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E2B90A-81F8-4AF7-9AE8-83A46316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53" y="522613"/>
            <a:ext cx="4846740" cy="845893"/>
          </a:xfrm>
          <a:prstGeom prst="rect">
            <a:avLst/>
          </a:prstGeom>
        </p:spPr>
      </p:pic>
      <p:pic>
        <p:nvPicPr>
          <p:cNvPr id="210946" name="Picture 2">
            <a:extLst>
              <a:ext uri="{FF2B5EF4-FFF2-40B4-BE49-F238E27FC236}">
                <a16:creationId xmlns="" xmlns:a16="http://schemas.microsoft.com/office/drawing/2014/main" id="{23464330-80FC-47AC-A22F-BFCCEF0D8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87" y="17119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912DEB4-3726-427E-A3EE-04541195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5F95A04-8D06-48FD-8A23-CEAF9518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230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80517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5061064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BBA88B-6AA0-41A4-A41B-8BA4C8C7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43187"/>
            <a:ext cx="10515600" cy="873293"/>
          </a:xfrm>
        </p:spPr>
        <p:txBody>
          <a:bodyPr/>
          <a:lstStyle/>
          <a:p>
            <a:r>
              <a:rPr lang="en-US" u="sng" dirty="0"/>
              <a:t>68.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ScreenPorch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F91CC4-A813-4622-891B-6163F366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4237D9-49FF-4FC2-8F5C-D091D403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779FCB-D14C-49F3-AC82-E7260A80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8" y="994711"/>
            <a:ext cx="3078498" cy="4712120"/>
          </a:xfrm>
          <a:prstGeom prst="rect">
            <a:avLst/>
          </a:prstGeom>
        </p:spPr>
      </p:pic>
      <p:pic>
        <p:nvPicPr>
          <p:cNvPr id="211970" name="Picture 2">
            <a:extLst>
              <a:ext uri="{FF2B5EF4-FFF2-40B4-BE49-F238E27FC236}">
                <a16:creationId xmlns="" xmlns:a16="http://schemas.microsoft.com/office/drawing/2014/main" id="{CA4449A4-0221-4A84-8B1C-89229ACF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13" y="1280674"/>
            <a:ext cx="3357699" cy="27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2" name="Picture 4">
            <a:extLst>
              <a:ext uri="{FF2B5EF4-FFF2-40B4-BE49-F238E27FC236}">
                <a16:creationId xmlns="" xmlns:a16="http://schemas.microsoft.com/office/drawing/2014/main" id="{DAE57619-6E23-4F14-9AF5-29013EF3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58" y="3963643"/>
            <a:ext cx="4114956" cy="24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2F5F9E-7E07-4B71-913E-F2E995A9DD47}"/>
              </a:ext>
            </a:extLst>
          </p:cNvPr>
          <p:cNvSpPr txBox="1"/>
          <p:nvPr/>
        </p:nvSpPr>
        <p:spPr>
          <a:xfrm>
            <a:off x="4636770" y="9113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29698" name="Picture 2" descr="The Ultimate Cost Guide to a Screened-In Porch - What Does a Screened-In  Porch Cost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70" y="765683"/>
            <a:ext cx="4104368" cy="27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4334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>
            <a:extLst>
              <a:ext uri="{FF2B5EF4-FFF2-40B4-BE49-F238E27FC236}">
                <a16:creationId xmlns="" xmlns:a16="http://schemas.microsoft.com/office/drawing/2014/main" id="{6FBABFA9-22A2-4613-90D9-43B91436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4201"/>
            <a:ext cx="6705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6" name="Picture 4">
            <a:extLst>
              <a:ext uri="{FF2B5EF4-FFF2-40B4-BE49-F238E27FC236}">
                <a16:creationId xmlns="" xmlns:a16="http://schemas.microsoft.com/office/drawing/2014/main" id="{981994FF-EEB4-4A45-953F-741941BD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4200"/>
            <a:ext cx="54864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4525B06-225A-4D5F-A5EE-D387893A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C567759-B01A-47FB-A4C2-99B5BCC6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9727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696A576-47E5-4AAC-B672-05C7A72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2" y="859935"/>
            <a:ext cx="4648603" cy="853514"/>
          </a:xfrm>
          <a:prstGeom prst="rect">
            <a:avLst/>
          </a:prstGeom>
        </p:spPr>
      </p:pic>
      <p:pic>
        <p:nvPicPr>
          <p:cNvPr id="214018" name="Picture 2">
            <a:extLst>
              <a:ext uri="{FF2B5EF4-FFF2-40B4-BE49-F238E27FC236}">
                <a16:creationId xmlns="" xmlns:a16="http://schemas.microsoft.com/office/drawing/2014/main" id="{430A6CF7-3C60-4FE5-87CF-1C5208F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1938781"/>
            <a:ext cx="71247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4826939-1C42-4D5C-978D-BD31CB3A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3CC83B2-6282-4E27-B997-C420AB89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150780" y="124526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4042372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FFE18E-D170-46F7-958C-F2F0E2F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79" y="235692"/>
            <a:ext cx="10515600" cy="917803"/>
          </a:xfrm>
        </p:spPr>
        <p:txBody>
          <a:bodyPr/>
          <a:lstStyle/>
          <a:p>
            <a:r>
              <a:rPr lang="en-US" u="sng" dirty="0"/>
              <a:t>69.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FCA7B4-9571-40B2-AE54-0EBA8126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832EC6D-DE26-4FE3-92D0-361F05E1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ADF30D-FA5A-4E04-AEF7-74264AC9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9" y="1153495"/>
            <a:ext cx="2512474" cy="4899692"/>
          </a:xfrm>
          <a:prstGeom prst="rect">
            <a:avLst/>
          </a:prstGeom>
        </p:spPr>
      </p:pic>
      <p:pic>
        <p:nvPicPr>
          <p:cNvPr id="215042" name="Picture 2">
            <a:extLst>
              <a:ext uri="{FF2B5EF4-FFF2-40B4-BE49-F238E27FC236}">
                <a16:creationId xmlns="" xmlns:a16="http://schemas.microsoft.com/office/drawing/2014/main" id="{674A49F8-A1A6-46F6-BBDF-7E0A9624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85" y="1270462"/>
            <a:ext cx="3473940" cy="255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4" name="Picture 4">
            <a:extLst>
              <a:ext uri="{FF2B5EF4-FFF2-40B4-BE49-F238E27FC236}">
                <a16:creationId xmlns="" xmlns:a16="http://schemas.microsoft.com/office/drawing/2014/main" id="{1600B813-BBCB-4660-917D-D1A35329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63" y="3825051"/>
            <a:ext cx="4452593" cy="267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75363A7-E76C-459E-943F-91A09E18BBD0}"/>
              </a:ext>
            </a:extLst>
          </p:cNvPr>
          <p:cNvSpPr txBox="1"/>
          <p:nvPr/>
        </p:nvSpPr>
        <p:spPr>
          <a:xfrm>
            <a:off x="4258491" y="735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0722" name="Picture 2" descr="How many square feet is the average swimming pool? - Quo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778" y="1270462"/>
            <a:ext cx="35052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8043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>
            <a:extLst>
              <a:ext uri="{FF2B5EF4-FFF2-40B4-BE49-F238E27FC236}">
                <a16:creationId xmlns="" xmlns:a16="http://schemas.microsoft.com/office/drawing/2014/main" id="{F6C11EC0-886A-47F0-8509-47E74E7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" y="1650955"/>
            <a:ext cx="6576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68" name="Picture 4">
            <a:extLst>
              <a:ext uri="{FF2B5EF4-FFF2-40B4-BE49-F238E27FC236}">
                <a16:creationId xmlns="" xmlns:a16="http://schemas.microsoft.com/office/drawing/2014/main" id="{9B9AC176-0E95-4769-BF5E-26FBBEAC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66" y="1650954"/>
            <a:ext cx="552123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D038B65-87BA-4C36-83EC-41ACC26D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AE6A8E-5F72-4B9F-AD3A-923ACBF3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958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6385A6-DD60-4F39-998E-7F607269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98" y="640042"/>
            <a:ext cx="4389500" cy="876376"/>
          </a:xfrm>
          <a:prstGeom prst="rect">
            <a:avLst/>
          </a:prstGeom>
        </p:spPr>
      </p:pic>
      <p:pic>
        <p:nvPicPr>
          <p:cNvPr id="217090" name="Picture 2">
            <a:extLst>
              <a:ext uri="{FF2B5EF4-FFF2-40B4-BE49-F238E27FC236}">
                <a16:creationId xmlns="" xmlns:a16="http://schemas.microsoft.com/office/drawing/2014/main" id="{C412B446-D964-4CB5-BBCC-AA61F9BB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91646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4DA1F9-5A82-4960-87BF-9153A103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B0443A-466A-45DD-AE24-1F8DF254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236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13965" y="90006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291398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24A0AE-6512-4B3E-B084-2BB4E0F4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4" y="181091"/>
            <a:ext cx="10515600" cy="892856"/>
          </a:xfrm>
        </p:spPr>
        <p:txBody>
          <a:bodyPr/>
          <a:lstStyle/>
          <a:p>
            <a:r>
              <a:rPr lang="en-US" u="sng" dirty="0"/>
              <a:t>70.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F24F021-B232-44AE-A613-83E22732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51DB2A5-72FD-488D-9E6B-D50AC5BE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768968-B2E3-483E-ACD9-4944E5F4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5" y="1227591"/>
            <a:ext cx="3643462" cy="2330199"/>
          </a:xfrm>
          <a:prstGeom prst="rect">
            <a:avLst/>
          </a:prstGeom>
        </p:spPr>
      </p:pic>
      <p:pic>
        <p:nvPicPr>
          <p:cNvPr id="218114" name="Picture 2">
            <a:extLst>
              <a:ext uri="{FF2B5EF4-FFF2-40B4-BE49-F238E27FC236}">
                <a16:creationId xmlns="" xmlns:a16="http://schemas.microsoft.com/office/drawing/2014/main" id="{C5C6CCFF-B6A3-4F35-AA32-7F3F7609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42" y="2808514"/>
            <a:ext cx="5625102" cy="339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0EDA5F-4F92-4293-8742-5FB7E408DF6C}"/>
              </a:ext>
            </a:extLst>
          </p:cNvPr>
          <p:cNvSpPr txBox="1"/>
          <p:nvPr/>
        </p:nvSpPr>
        <p:spPr>
          <a:xfrm>
            <a:off x="3718560" y="596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43" y="3711434"/>
            <a:ext cx="3458874" cy="2051470"/>
          </a:xfrm>
          <a:prstGeom prst="rect">
            <a:avLst/>
          </a:prstGeom>
        </p:spPr>
      </p:pic>
      <p:pic>
        <p:nvPicPr>
          <p:cNvPr id="31746" name="Picture 2" descr="Pool Renov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38" y="181091"/>
            <a:ext cx="3679824" cy="25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859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33D19D-AD26-49A8-90FC-6E213DF1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84" y="463883"/>
            <a:ext cx="5608806" cy="15165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02B3C-4077-4392-A5E8-98607A24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54DDD9-4AD0-4A50-A8E2-89D7A737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9337E27-235B-43C4-A110-D39C7FBD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5" y="341419"/>
            <a:ext cx="5758280" cy="1887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27" y="2579810"/>
            <a:ext cx="6492803" cy="2400508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>
            <a:off x="7380270" y="4832726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Good Predictors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0222" y="3814874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Statistical test, we See that  all categories are False, Means Statistically Same So that,</a:t>
            </a:r>
          </a:p>
        </p:txBody>
      </p:sp>
    </p:spTree>
    <p:extLst>
      <p:ext uri="{BB962C8B-B14F-4D97-AF65-F5344CB8AC3E}">
        <p14:creationId xmlns:p14="http://schemas.microsoft.com/office/powerpoint/2010/main" val="276418374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891FF6-7E50-4934-9227-287551D1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4929"/>
            <a:ext cx="10515600" cy="814171"/>
          </a:xfrm>
        </p:spPr>
        <p:txBody>
          <a:bodyPr/>
          <a:lstStyle/>
          <a:p>
            <a:r>
              <a:rPr lang="en-US" u="sng" dirty="0"/>
              <a:t>71.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Fence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324A4AB-5492-4A04-AD10-48CDA129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C5244DB-62EA-4C7E-85F0-BAA217FB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8A3CC8-F9D2-42AA-B8C3-78AB5C42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044852"/>
            <a:ext cx="3184966" cy="2990917"/>
          </a:xfrm>
          <a:prstGeom prst="rect">
            <a:avLst/>
          </a:prstGeom>
        </p:spPr>
      </p:pic>
      <p:pic>
        <p:nvPicPr>
          <p:cNvPr id="219138" name="Picture 2">
            <a:extLst>
              <a:ext uri="{FF2B5EF4-FFF2-40B4-BE49-F238E27FC236}">
                <a16:creationId xmlns="" xmlns:a16="http://schemas.microsoft.com/office/drawing/2014/main" id="{5DC9BCDB-B216-4956-A469-FAFF7935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15" y="3559699"/>
            <a:ext cx="4443327" cy="26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6E5E04D-6F9E-4164-9AE7-C0E82F0B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4184706"/>
            <a:ext cx="5418084" cy="2059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078CB5-AE43-48F6-B4AA-54774FA87F77}"/>
              </a:ext>
            </a:extLst>
          </p:cNvPr>
          <p:cNvSpPr txBox="1"/>
          <p:nvPr/>
        </p:nvSpPr>
        <p:spPr>
          <a:xfrm>
            <a:off x="3309257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2770" name="Picture 2" descr="How to Decide on the Best Fencing Material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27" y="447844"/>
            <a:ext cx="4188859" cy="279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5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EC6311BB-67B4-48C5-AED3-50D6A8A0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61956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="" xmlns:a16="http://schemas.microsoft.com/office/drawing/2014/main" id="{520E7BA7-1E0B-42FD-8A69-8BD003BA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1328737"/>
            <a:ext cx="657243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3C88B41-3B9D-4523-8482-EA8113DD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7D1D528-7F2C-449C-AD63-1FB58956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1658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4026F8-10B3-4DEB-B4DD-33E48FFF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7" y="709683"/>
            <a:ext cx="5022015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171BFBF-15A2-4168-BC1F-9BD58800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6" y="3298959"/>
            <a:ext cx="6355631" cy="1044030"/>
          </a:xfrm>
          <a:prstGeom prst="rect">
            <a:avLst/>
          </a:prstGeom>
        </p:spPr>
      </p:pic>
      <p:pic>
        <p:nvPicPr>
          <p:cNvPr id="220162" name="Picture 2">
            <a:extLst>
              <a:ext uri="{FF2B5EF4-FFF2-40B4-BE49-F238E27FC236}">
                <a16:creationId xmlns="" xmlns:a16="http://schemas.microsoft.com/office/drawing/2014/main" id="{FE8116E5-3E08-4180-922E-16C1E11E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46" y="463304"/>
            <a:ext cx="485257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17332C-72AC-40FF-A210-C494F3C9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0A69EEF-37AF-40C3-B252-21333A54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240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48237" y="44882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739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>
            <a:extLst>
              <a:ext uri="{FF2B5EF4-FFF2-40B4-BE49-F238E27FC236}">
                <a16:creationId xmlns="" xmlns:a16="http://schemas.microsoft.com/office/drawing/2014/main" id="{412E0F4D-7F68-4B2E-B1C1-8E497C61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8" name="Picture 4">
            <a:extLst>
              <a:ext uri="{FF2B5EF4-FFF2-40B4-BE49-F238E27FC236}">
                <a16:creationId xmlns="" xmlns:a16="http://schemas.microsoft.com/office/drawing/2014/main" id="{2E18711F-EF02-435A-B425-B336E9CD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23294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FEC7322-B066-4D6B-AAB0-52744E0F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5BFF881-80C5-4452-B600-38809BA9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2308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54AA6-04BC-40F9-9A2A-844DCFC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88" y="165967"/>
            <a:ext cx="10515600" cy="773064"/>
          </a:xfrm>
        </p:spPr>
        <p:txBody>
          <a:bodyPr/>
          <a:lstStyle/>
          <a:p>
            <a:r>
              <a:rPr lang="en-US" u="sng" dirty="0"/>
              <a:t>73.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MiscFeature</a:t>
            </a:r>
            <a:endParaRPr lang="en-IN" u="sng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B6C18CB5-8270-41D7-A22C-12B9D5A4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E68803A-445A-4304-B97C-1EAF64B5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5C599F0-776F-448A-B66D-32A5E7E2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4" y="1049074"/>
            <a:ext cx="3651363" cy="1909944"/>
          </a:xfrm>
          <a:prstGeom prst="rect">
            <a:avLst/>
          </a:prstGeom>
        </p:spPr>
      </p:pic>
      <p:pic>
        <p:nvPicPr>
          <p:cNvPr id="222210" name="Picture 2">
            <a:extLst>
              <a:ext uri="{FF2B5EF4-FFF2-40B4-BE49-F238E27FC236}">
                <a16:creationId xmlns="" xmlns:a16="http://schemas.microsoft.com/office/drawing/2014/main" id="{166C68EB-8B7E-4007-87FB-A195060C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27" y="3214488"/>
            <a:ext cx="5236301" cy="33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241599-072C-40ED-990C-634C5600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7" y="4638696"/>
            <a:ext cx="5178071" cy="1935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="" xmlns:a16="http://schemas.microsoft.com/office/drawing/2014/main" id="{A587D196-0C47-499B-B3D5-3F96175456CB}"/>
                  </a:ext>
                </a:extLst>
              </p14:cNvPr>
              <p14:cNvContentPartPr/>
              <p14:nvPr/>
            </p14:nvContentPartPr>
            <p14:xfrm>
              <a:off x="-513943" y="370109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87D196-0C47-499B-B3D5-3F9617545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8263" y="3696771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FF26E59-7538-4D21-8CF8-B0E5D8DA5A4C}"/>
              </a:ext>
            </a:extLst>
          </p:cNvPr>
          <p:cNvSpPr txBox="1"/>
          <p:nvPr/>
        </p:nvSpPr>
        <p:spPr>
          <a:xfrm>
            <a:off x="4601608" y="683849"/>
            <a:ext cx="637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23" y="3022745"/>
            <a:ext cx="2904714" cy="1573062"/>
          </a:xfrm>
          <a:prstGeom prst="rect">
            <a:avLst/>
          </a:prstGeom>
        </p:spPr>
      </p:pic>
      <p:pic>
        <p:nvPicPr>
          <p:cNvPr id="33794" name="Picture 2" descr="How To Build A Synthetic Grass Tennis Court | TigerTurf IN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71" y="1238697"/>
            <a:ext cx="2142988" cy="16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Steel Conventional Industrial Shed, Rs 200 /square feet Shri Balaji Roofing  | ID: 899001619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78" y="1196356"/>
            <a:ext cx="2329577" cy="18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Next Level of Bonding – Solutions for the Elevator Industry - tes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628" y="1283213"/>
            <a:ext cx="2562962" cy="14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3454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63110B-7EEE-46C1-945D-7E8793DF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0" y="1030337"/>
            <a:ext cx="5692633" cy="152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12AEF72-8BA8-4DBA-9B77-6086D3B5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" y="3021089"/>
            <a:ext cx="5796643" cy="987262"/>
          </a:xfrm>
          <a:prstGeom prst="rect">
            <a:avLst/>
          </a:prstGeom>
        </p:spPr>
      </p:pic>
      <p:pic>
        <p:nvPicPr>
          <p:cNvPr id="223234" name="Picture 2">
            <a:extLst>
              <a:ext uri="{FF2B5EF4-FFF2-40B4-BE49-F238E27FC236}">
                <a16:creationId xmlns="" xmlns:a16="http://schemas.microsoft.com/office/drawing/2014/main" id="{21B67BF4-188B-48ED-9CE1-B7B69265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70" y="454207"/>
            <a:ext cx="5713639" cy="3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2289E6C-2F8E-43F1-9021-80CE5EBB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9B9CB7-604E-43FC-9845-6BD8C4A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243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43350" y="4230296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2015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>
            <a:extLst>
              <a:ext uri="{FF2B5EF4-FFF2-40B4-BE49-F238E27FC236}">
                <a16:creationId xmlns="" xmlns:a16="http://schemas.microsoft.com/office/drawing/2014/main" id="{5B6707C1-C1B5-41CB-9D0B-BB5E081A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4" y="153134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CE30E0D-25C7-40E4-B4E7-F1F3A870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6FE2488-87EE-40E7-8597-FE71D01D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57" y="808265"/>
            <a:ext cx="6215408" cy="36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14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0F5E56-8B59-4C84-BEAA-A8A0D06B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38" y="196142"/>
            <a:ext cx="10058400" cy="961905"/>
          </a:xfrm>
        </p:spPr>
        <p:txBody>
          <a:bodyPr/>
          <a:lstStyle/>
          <a:p>
            <a:r>
              <a:rPr lang="en-US" u="sng" dirty="0"/>
              <a:t>74.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MiscVal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A4C8DBE-6CA3-4C53-BC82-54191564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F8C70E4-A939-46D5-AF3B-CC5D72E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53CB493-BCAC-4A6A-9F9A-72B11E22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7" y="1478416"/>
            <a:ext cx="2461473" cy="28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4D0424-7AC8-49BE-B1AE-DC16D58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57" y="1812452"/>
            <a:ext cx="2309060" cy="4366638"/>
          </a:xfrm>
          <a:prstGeom prst="rect">
            <a:avLst/>
          </a:prstGeom>
        </p:spPr>
      </p:pic>
      <p:pic>
        <p:nvPicPr>
          <p:cNvPr id="225282" name="Picture 2">
            <a:extLst>
              <a:ext uri="{FF2B5EF4-FFF2-40B4-BE49-F238E27FC236}">
                <a16:creationId xmlns="" xmlns:a16="http://schemas.microsoft.com/office/drawing/2014/main" id="{5188D85C-C38E-4FAD-B13F-976D91BC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47" y="366897"/>
            <a:ext cx="4938060" cy="27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4" name="Picture 4">
            <a:extLst>
              <a:ext uri="{FF2B5EF4-FFF2-40B4-BE49-F238E27FC236}">
                <a16:creationId xmlns="" xmlns:a16="http://schemas.microsoft.com/office/drawing/2014/main" id="{E7F7A2FB-0A93-42D4-AC2E-32820FC2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70" y="3236272"/>
            <a:ext cx="4938061" cy="29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302CFB4-30E2-42E2-8F29-119DC3B94BFE}"/>
              </a:ext>
            </a:extLst>
          </p:cNvPr>
          <p:cNvSpPr txBox="1"/>
          <p:nvPr/>
        </p:nvSpPr>
        <p:spPr>
          <a:xfrm>
            <a:off x="3627363" y="673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0642217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>
            <a:extLst>
              <a:ext uri="{FF2B5EF4-FFF2-40B4-BE49-F238E27FC236}">
                <a16:creationId xmlns="" xmlns:a16="http://schemas.microsoft.com/office/drawing/2014/main" id="{3826DF52-F7C6-48D3-849E-F3D1E0AD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493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08" name="Picture 4">
            <a:extLst>
              <a:ext uri="{FF2B5EF4-FFF2-40B4-BE49-F238E27FC236}">
                <a16:creationId xmlns="" xmlns:a16="http://schemas.microsoft.com/office/drawing/2014/main" id="{6560949C-9DE2-4A98-A3D8-BE9B11E1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1485493"/>
            <a:ext cx="557348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A4530BF-32E1-47EF-BD73-AB7E1413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0CB8571-5F12-4BAD-A96D-F49F68A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4566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892EDE-6D92-4B0B-AED0-BD8C945E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83" y="725494"/>
            <a:ext cx="4343776" cy="861135"/>
          </a:xfrm>
          <a:prstGeom prst="rect">
            <a:avLst/>
          </a:prstGeom>
        </p:spPr>
      </p:pic>
      <p:pic>
        <p:nvPicPr>
          <p:cNvPr id="227330" name="Picture 2">
            <a:extLst>
              <a:ext uri="{FF2B5EF4-FFF2-40B4-BE49-F238E27FC236}">
                <a16:creationId xmlns="" xmlns:a16="http://schemas.microsoft.com/office/drawing/2014/main" id="{E3AF5786-2BDF-4299-8E68-F10EB6BD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30" y="1833538"/>
            <a:ext cx="71342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EC1101B-E04A-477F-997A-56DDD270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C83B65-EB29-4CE9-B3A9-1603CEBC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775685" y="97240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5048440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558382-E8D1-4220-A8C5-89077EC1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20" y="146724"/>
            <a:ext cx="10515600" cy="847448"/>
          </a:xfrm>
        </p:spPr>
        <p:txBody>
          <a:bodyPr/>
          <a:lstStyle/>
          <a:p>
            <a:r>
              <a:rPr lang="en-US" u="sng" dirty="0"/>
              <a:t>75.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MoSold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543B5-298C-4E39-B80E-38CB5328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AB00171F-18DE-44A0-9925-4EED0EFC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A286BD4-DDE8-4240-8206-D96CB7CC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" y="1167494"/>
            <a:ext cx="2878621" cy="4661374"/>
          </a:xfrm>
          <a:prstGeom prst="rect">
            <a:avLst/>
          </a:prstGeom>
        </p:spPr>
      </p:pic>
      <p:pic>
        <p:nvPicPr>
          <p:cNvPr id="228354" name="Picture 2">
            <a:extLst>
              <a:ext uri="{FF2B5EF4-FFF2-40B4-BE49-F238E27FC236}">
                <a16:creationId xmlns="" xmlns:a16="http://schemas.microsoft.com/office/drawing/2014/main" id="{2F53CB3C-E1EB-40FA-994F-1EC624E4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82" y="1167494"/>
            <a:ext cx="68961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C4E1F2-2A1D-416A-A088-006A073282D5}"/>
              </a:ext>
            </a:extLst>
          </p:cNvPr>
          <p:cNvSpPr txBox="1"/>
          <p:nvPr/>
        </p:nvSpPr>
        <p:spPr>
          <a:xfrm>
            <a:off x="3666308" y="478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2664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EF6655-E75C-4D39-B967-6FAC02D9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4" y="938704"/>
            <a:ext cx="6363251" cy="43361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368033-FCB3-4352-8C5F-D8595C63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EF69DE-48E3-4F83-9289-FC3D22CF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249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87" y="1621366"/>
            <a:ext cx="4915326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3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000AD58-71CE-4F18-82BE-069D445D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42" y="473046"/>
            <a:ext cx="4587638" cy="86875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="" xmlns:a16="http://schemas.microsoft.com/office/drawing/2014/main" id="{80F4585E-0873-452E-9744-95AF3C4A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19" y="1509224"/>
            <a:ext cx="7823062" cy="46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6C3921-3EF3-4FBE-8DFE-BFA036C8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81B1E9-3647-4B92-8323-F523705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2422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380592101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13C1B1-F3C3-4913-91FC-6BC407C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7" y="165213"/>
            <a:ext cx="6660457" cy="57612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CFB021-A1E8-49C5-867C-A735B16C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006BDF-8DC9-465D-BC45-E7807807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250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we discussed before Statistical test, we See that  all categories are False, Means Statistically Same So that,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949688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849DA-72DF-4977-A056-372E7B1A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5" y="123425"/>
            <a:ext cx="10515600" cy="847448"/>
          </a:xfrm>
        </p:spPr>
        <p:txBody>
          <a:bodyPr/>
          <a:lstStyle/>
          <a:p>
            <a:r>
              <a:rPr lang="en-US" u="sng" dirty="0"/>
              <a:t>76.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YrSold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AA6DC55-54A0-43D7-83D7-C7E66523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439C30A-F14B-4737-9C1A-FE69AF4C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633906B-0456-4388-8B13-F82B8B2C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2" y="1453242"/>
            <a:ext cx="1978762" cy="3753922"/>
          </a:xfrm>
          <a:prstGeom prst="rect">
            <a:avLst/>
          </a:prstGeom>
        </p:spPr>
      </p:pic>
      <p:pic>
        <p:nvPicPr>
          <p:cNvPr id="229378" name="Picture 2">
            <a:extLst>
              <a:ext uri="{FF2B5EF4-FFF2-40B4-BE49-F238E27FC236}">
                <a16:creationId xmlns="" xmlns:a16="http://schemas.microsoft.com/office/drawing/2014/main" id="{B9F9E8F2-9DAF-4327-8B3C-1565469F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3" y="368619"/>
            <a:ext cx="5024299" cy="30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A1096C-C9DE-4230-A4C6-26220E0E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3545351"/>
            <a:ext cx="6271803" cy="250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A81CEE-0EC1-4D92-8AB3-137C8E48B739}"/>
              </a:ext>
            </a:extLst>
          </p:cNvPr>
          <p:cNvSpPr txBox="1"/>
          <p:nvPr/>
        </p:nvSpPr>
        <p:spPr>
          <a:xfrm>
            <a:off x="3050228" y="6682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14176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09F1FA-D4EF-4338-869E-B0C9B04C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3" y="450600"/>
            <a:ext cx="5265876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703872B-1195-4FA4-B543-16ABA59E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3" y="2581956"/>
            <a:ext cx="6721422" cy="31397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A94487-B4BB-4DA5-B5F3-610677A0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331B97-8B07-4919-99AF-8AD35BE9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252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Again,  Statistical test, we See that  all categories are False, Means Statistically Same So that,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02094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A2D08F-02F7-4BF4-8D2E-4A646DF3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97" y="113042"/>
            <a:ext cx="10515600" cy="854370"/>
          </a:xfrm>
        </p:spPr>
        <p:txBody>
          <a:bodyPr/>
          <a:lstStyle/>
          <a:p>
            <a:r>
              <a:rPr lang="en-US" u="sng" dirty="0"/>
              <a:t>77.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098100-56A8-43A5-BBEB-FEF76CD3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AA87340-455E-4DE3-A957-88BB022A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47DEDD-03B3-41F1-8BF7-343B9CB5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7" y="1068947"/>
            <a:ext cx="2474706" cy="3245195"/>
          </a:xfrm>
          <a:prstGeom prst="rect">
            <a:avLst/>
          </a:prstGeom>
        </p:spPr>
      </p:pic>
      <p:pic>
        <p:nvPicPr>
          <p:cNvPr id="230402" name="Picture 2">
            <a:extLst>
              <a:ext uri="{FF2B5EF4-FFF2-40B4-BE49-F238E27FC236}">
                <a16:creationId xmlns="" xmlns:a16="http://schemas.microsoft.com/office/drawing/2014/main" id="{84016859-150B-4AA8-BC8B-7ABA251F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28" y="3234441"/>
            <a:ext cx="5010843" cy="30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DDBD3D-BCAF-4454-B816-B1115271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19" y="4131129"/>
            <a:ext cx="4710927" cy="232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3A694A-5F95-4478-ACE2-D03B4E64EF26}"/>
              </a:ext>
            </a:extLst>
          </p:cNvPr>
          <p:cNvSpPr txBox="1"/>
          <p:nvPr/>
        </p:nvSpPr>
        <p:spPr>
          <a:xfrm>
            <a:off x="3910149" y="699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4818" name="Picture 2" descr="10 Types Of Sales Most Commonly Used For Sel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097659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882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54DBB8-7BCE-407C-8FAA-AA4A6E1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" y="599193"/>
            <a:ext cx="5486875" cy="1531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B7F743-95C2-47CA-94E5-DA53BEBF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4137246"/>
            <a:ext cx="6229701" cy="1762076"/>
          </a:xfrm>
          <a:prstGeom prst="rect">
            <a:avLst/>
          </a:prstGeom>
        </p:spPr>
      </p:pic>
      <p:pic>
        <p:nvPicPr>
          <p:cNvPr id="231426" name="Picture 2">
            <a:extLst>
              <a:ext uri="{FF2B5EF4-FFF2-40B4-BE49-F238E27FC236}">
                <a16:creationId xmlns="" xmlns:a16="http://schemas.microsoft.com/office/drawing/2014/main" id="{7DA6FD64-6B9C-411B-BC6E-77F7CC50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4" y="235132"/>
            <a:ext cx="6459282" cy="39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2689E8F-DF33-433B-8BAC-5CD22346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4A78C5F-B0E0-4BB9-A1D6-BC983E8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254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2995748" y="2636074"/>
            <a:ext cx="2163780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Notched Right Arrow 1"/>
          <p:cNvSpPr/>
          <p:nvPr/>
        </p:nvSpPr>
        <p:spPr>
          <a:xfrm rot="16200000">
            <a:off x="4278086" y="2162166"/>
            <a:ext cx="571500" cy="3328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58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="" xmlns:a16="http://schemas.microsoft.com/office/drawing/2014/main" id="{0FCB549A-CAF9-418A-8214-95E9693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67068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452" name="Picture 4">
            <a:extLst>
              <a:ext uri="{FF2B5EF4-FFF2-40B4-BE49-F238E27FC236}">
                <a16:creationId xmlns="" xmlns:a16="http://schemas.microsoft.com/office/drawing/2014/main" id="{8FACCFC8-CE57-46D0-825A-C86D71ED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31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330D49D-C15E-451E-A30D-EE646AD9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49D519B-9A0A-43B3-A8C0-F73AA8A1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5454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1EA44D-9FD3-48D3-BAFF-EA4EFD92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9" y="112697"/>
            <a:ext cx="10515600" cy="868363"/>
          </a:xfrm>
        </p:spPr>
        <p:txBody>
          <a:bodyPr/>
          <a:lstStyle/>
          <a:p>
            <a:r>
              <a:rPr lang="en-US" u="sng" dirty="0"/>
              <a:t>78.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SaleCondition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CCA7C8B-1EE8-4758-A1FC-732957D7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22F22B8-7F21-4783-BBF7-12457F9C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2E71D95-F976-477D-B624-EC899FC3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7" y="1140897"/>
            <a:ext cx="2796782" cy="2552921"/>
          </a:xfrm>
          <a:prstGeom prst="rect">
            <a:avLst/>
          </a:prstGeom>
        </p:spPr>
      </p:pic>
      <p:pic>
        <p:nvPicPr>
          <p:cNvPr id="233474" name="Picture 2">
            <a:extLst>
              <a:ext uri="{FF2B5EF4-FFF2-40B4-BE49-F238E27FC236}">
                <a16:creationId xmlns="" xmlns:a16="http://schemas.microsoft.com/office/drawing/2014/main" id="{2E0DAA14-E243-41C7-8EE5-659E8762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46" y="2914668"/>
            <a:ext cx="5749562" cy="347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E0EB739-A149-4AF3-9C2B-08C77695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4" y="3693818"/>
            <a:ext cx="6064592" cy="2495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AD9B5B-9D8A-4556-A1BE-E5E45222BA52}"/>
              </a:ext>
            </a:extLst>
          </p:cNvPr>
          <p:cNvSpPr txBox="1"/>
          <p:nvPr/>
        </p:nvSpPr>
        <p:spPr>
          <a:xfrm>
            <a:off x="3804458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5842" name="Picture 2" descr="Concept of Condition and Warranty under the Sale of Goods A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43" y="427218"/>
            <a:ext cx="4561568" cy="23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606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E24E98-A648-44AF-8E4F-26364E11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1" y="892561"/>
            <a:ext cx="5837426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6B7E2FC-F0F7-4335-B60F-62FA9099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3" y="4172406"/>
            <a:ext cx="7308213" cy="2049958"/>
          </a:xfrm>
          <a:prstGeom prst="rect">
            <a:avLst/>
          </a:prstGeom>
        </p:spPr>
      </p:pic>
      <p:pic>
        <p:nvPicPr>
          <p:cNvPr id="234498" name="Picture 2">
            <a:extLst>
              <a:ext uri="{FF2B5EF4-FFF2-40B4-BE49-F238E27FC236}">
                <a16:creationId xmlns="" xmlns:a16="http://schemas.microsoft.com/office/drawing/2014/main" id="{9C6AF500-5C80-44B2-9FB8-249549FF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446539"/>
            <a:ext cx="6298202" cy="38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81D6371-2A03-4F8F-860E-D3BFBED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ADBDF81-F46D-4F01-93DD-589323CD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257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3219113" y="2957967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408714" y="2348941"/>
            <a:ext cx="293915" cy="54425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263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>
            <a:extLst>
              <a:ext uri="{FF2B5EF4-FFF2-40B4-BE49-F238E27FC236}">
                <a16:creationId xmlns="" xmlns:a16="http://schemas.microsoft.com/office/drawing/2014/main" id="{3F0D4214-872B-418D-A9E9-49EC4744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24" name="Picture 4">
            <a:extLst>
              <a:ext uri="{FF2B5EF4-FFF2-40B4-BE49-F238E27FC236}">
                <a16:creationId xmlns="" xmlns:a16="http://schemas.microsoft.com/office/drawing/2014/main" id="{9FA65982-AF54-44FD-9CEA-CB1AC641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4693DC6-A9BB-4408-B0CE-999059B3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877496-6374-40BD-8DC3-E8177EB5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75115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9664" y="238910"/>
            <a:ext cx="10058400" cy="94474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Predictor As per P-Value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259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92382" y="1768044"/>
            <a:ext cx="2230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Dewll_Type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/>
              <a:t>Zone_Class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Road_Type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Proparty_Shape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LandContour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LotConfig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Neighborhood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Dwelling_Type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HouseStyle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RoofStyle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86225" y="1709810"/>
            <a:ext cx="2343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RoofMatl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Exterior1st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Exterior2nd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Foundation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BsmtExposure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TotalBsmtSF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Heating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HeatingQC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24106" y="1768045"/>
            <a:ext cx="2955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CentralAir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Electrical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FirstFlrSF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GrLivArea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HalfBath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BedroomAbvGr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Functional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Fireplaces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FireplaceQu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GarageFinish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95904" y="1927123"/>
            <a:ext cx="2016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GarageCars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PavedDrive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MiscFeature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SaleCondition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195904" y="4737469"/>
            <a:ext cx="2585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54  Good Predictor</a:t>
            </a:r>
          </a:p>
          <a:p>
            <a:endParaRPr lang="en-US" dirty="0"/>
          </a:p>
          <a:p>
            <a:r>
              <a:rPr lang="en-US" dirty="0"/>
              <a:t>20 are Continuous</a:t>
            </a:r>
          </a:p>
          <a:p>
            <a:endParaRPr lang="en-US" dirty="0"/>
          </a:p>
          <a:p>
            <a:r>
              <a:rPr lang="en-US" dirty="0"/>
              <a:t>34 are Categorical</a:t>
            </a:r>
          </a:p>
        </p:txBody>
      </p:sp>
    </p:spTree>
    <p:extLst>
      <p:ext uri="{BB962C8B-B14F-4D97-AF65-F5344CB8AC3E}">
        <p14:creationId xmlns:p14="http://schemas.microsoft.com/office/powerpoint/2010/main" val="276737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0A5BB0-1BC7-4BA5-BF3A-EE3E0839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4929"/>
            <a:ext cx="10515600" cy="8010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4. </a:t>
            </a:r>
            <a:r>
              <a:rPr lang="en-IN" sz="4400" u="sng" dirty="0">
                <a:latin typeface="Gill Sans MT (Headings)"/>
              </a:rPr>
              <a:t>LOTAREA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768F1E92-5903-4577-A988-09B77C00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3B5F16B5-6B2B-48C5-8B61-EFAB44D9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815D7C-E368-417E-B1D2-F496B46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1159953"/>
            <a:ext cx="1831521" cy="2121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9EF00F-89B2-4B41-831F-D77D094E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280955"/>
            <a:ext cx="3098374" cy="233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AB2356C-5A2B-4A8A-B506-1522FE58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83" y="5754869"/>
            <a:ext cx="2789162" cy="64775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="" xmlns:a16="http://schemas.microsoft.com/office/drawing/2014/main" id="{C49F647A-65B7-450D-982D-3D0A0913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546" y="2985754"/>
            <a:ext cx="5295899" cy="31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668239B-F306-4F8A-A430-BFF6EED9DD1E}"/>
              </a:ext>
            </a:extLst>
          </p:cNvPr>
          <p:cNvSpPr txBox="1"/>
          <p:nvPr/>
        </p:nvSpPr>
        <p:spPr>
          <a:xfrm>
            <a:off x="3936274" y="577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4098" name="Picture 2" descr="Can two separate lots be included in one appraisal?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b="20894"/>
          <a:stretch/>
        </p:blipFill>
        <p:spPr bwMode="auto">
          <a:xfrm>
            <a:off x="7662423" y="365017"/>
            <a:ext cx="3879850" cy="26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214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260</a:t>
            </a:fld>
            <a:endParaRPr lang="en-IN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579664" y="361375"/>
            <a:ext cx="10058400" cy="944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Good Predictor As per P-Value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5703" y="1750836"/>
            <a:ext cx="2230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LotFrontage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Utilities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LandSlope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YearBuilt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YearRemodAdd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BsmtUnfSF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SecondFlrSF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LowQualFinSF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BsmtHalfBath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08789" y="2020052"/>
            <a:ext cx="2343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TotRmsAbvGrd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GarageYrBlt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WoodDeckSF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OpenPorchSF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EnclosedPorch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ThrSsnPorch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ScreenPorch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PoolQC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MiscVal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MoSold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YrSold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13272" y="4839785"/>
            <a:ext cx="355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25  Not Good Predictor</a:t>
            </a:r>
          </a:p>
        </p:txBody>
      </p:sp>
    </p:spTree>
    <p:extLst>
      <p:ext uri="{BB962C8B-B14F-4D97-AF65-F5344CB8AC3E}">
        <p14:creationId xmlns:p14="http://schemas.microsoft.com/office/powerpoint/2010/main" val="243550433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9FB22D-AF93-4C71-82FF-6C172FE5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156017"/>
            <a:ext cx="10515600" cy="811213"/>
          </a:xfrm>
        </p:spPr>
        <p:txBody>
          <a:bodyPr>
            <a:normAutofit/>
          </a:bodyPr>
          <a:lstStyle/>
          <a:p>
            <a:r>
              <a:rPr lang="en-US" b="1" i="0" u="sng" dirty="0">
                <a:solidFill>
                  <a:srgbClr val="000000"/>
                </a:solidFill>
                <a:effectLst/>
                <a:latin typeface="Gill Sans MT (Headings)"/>
              </a:rPr>
              <a:t>OLS Model With Good predictor </a:t>
            </a:r>
            <a:endParaRPr lang="en-IN" u="sng" dirty="0">
              <a:latin typeface="Gill Sans MT (Headings)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04370D-2112-4083-9ABE-7283C2EB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F1312F-DEA6-44E1-ABEE-5FFC8120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8A3AE4-AE6A-4754-9D1F-DDDD1056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967230"/>
            <a:ext cx="7042850" cy="53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579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0D5216-756C-45AD-993D-EBC7FF0D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10" y="212023"/>
            <a:ext cx="7780694" cy="571549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802C82-F41B-4FAC-A80D-D08474F8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6E8481-ECF3-4EE1-8B85-841999C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1708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FB0D70C-02CF-4C74-9C3B-0AD2BF31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81" y="259377"/>
            <a:ext cx="7811177" cy="56850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8FED38-AD59-42BC-9AEB-9A28CFAF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939C78-C831-4FE6-8CC9-06656A46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987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1BABA39-D997-4A6A-9939-77B1095A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23" y="861410"/>
            <a:ext cx="7765453" cy="44657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039ED4A-B880-43E4-A335-63C099D1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1833696-0F3D-4555-860F-5621FE4E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062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AB7DF-F50A-4634-9A68-9E650B5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195943"/>
            <a:ext cx="10515600" cy="908737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P &lt;= 0.05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1B4BD0-98C2-478B-A3A7-638F9C79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DD759DA-E9C1-4F0C-B89F-2932C53C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943509F-63CE-4D4D-ABCE-90092376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97" y="1217451"/>
            <a:ext cx="7312379" cy="49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47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DBA803-DBC2-422B-952C-CB5F13AE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61" y="490178"/>
            <a:ext cx="7590178" cy="5159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226299D-536D-4652-A2DF-456E2D9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9D14E52-D2AA-4BDA-9B68-57F4A858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856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8297C4C-BB42-4803-B206-217E0322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80" y="1345802"/>
            <a:ext cx="7559695" cy="24995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75618B-C03C-45C7-877B-06B15DEF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C203C1B-6EC7-4F67-B555-E93279B6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81957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C11DA7-D8CE-41E7-8AEB-E4101410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VIF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FA7C66A-A857-43CD-977B-018A5E9E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2C0CDB-32C8-41BB-B78F-F3BDC2AB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F58086-0BAB-4501-8AB7-627FBE85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19" y="2108167"/>
            <a:ext cx="4044142" cy="36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498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2A411E-FA5A-45D6-A27A-58B3B73B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4995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VIF &lt; 10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1E3A218-4052-4751-83FE-2F02C975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4B1BE9-CCC6-4B85-9793-7F2F9BE9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24DBA46-6DFF-464D-9E73-4010EFEB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56" y="1429718"/>
            <a:ext cx="7635902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="" xmlns:a16="http://schemas.microsoft.com/office/drawing/2014/main" id="{D2067240-E699-4E3E-AD65-BFEB96B9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961"/>
            <a:ext cx="553078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="" xmlns:a16="http://schemas.microsoft.com/office/drawing/2014/main" id="{2AB183A1-DE9C-46A4-BF30-62CA6250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8" y="1239961"/>
            <a:ext cx="666121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5CC587-3F9E-40AF-8B31-AF21878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DDB869-4E3A-4C52-9310-AB684AB8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58451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54964C7-FCAB-4A3C-B077-691CD29F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4640FC7-5C79-4032-BA59-52B60AFF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5423D7-D8AF-4878-A178-837741F7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01" y="878052"/>
            <a:ext cx="757493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826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BDF44F7-FFAF-4747-B3CF-B066A8FF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7EBDAC-BC3B-4581-9E20-EFC2F2D3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8A110B-4129-4E23-8449-8F0EDB95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1" y="1399147"/>
            <a:ext cx="7582557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984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9E8599-D791-4BD6-A516-FE96D2EC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0074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P &lt;= 0.05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E42E37B-7410-4399-83D7-D1F2FF39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744BD99-10C0-4572-8FDD-4EE60AF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B227303-997D-4D35-A4FD-BF4F91C4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21" y="1156678"/>
            <a:ext cx="760541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63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2D68F9B-DB65-4D02-AAEE-25FE9FE7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B2811F-3BD8-43E4-8C33-2F5ADB11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4CCE7FF-28BC-453E-952E-43385484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42" y="1032244"/>
            <a:ext cx="7567316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782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89" y="358200"/>
            <a:ext cx="8981394" cy="5801754"/>
          </a:xfrm>
          <a:prstGeom prst="rect">
            <a:avLst/>
          </a:prstGeom>
        </p:spPr>
      </p:pic>
      <p:sp>
        <p:nvSpPr>
          <p:cNvPr id="7" name="AutoShape 4" descr="data:image/png;base64,iVBORw0KGgoAAAANSUhEUgAABAcAAAKaCAYAAABC7DDlAAAAOXRFWHRTb2Z0d2FyZQBNYXRwbG90bGliIHZlcnNpb24zLjMuNCwgaHR0cHM6Ly9tYXRwbG90bGliLm9yZy8QVMy6AAAACXBIWXMAAAsTAAALEwEAmpwYAAEAAElEQVR4nOyddXgUyfaw387E3YUkkEBwd4fg7rILLLqL7eKwLCzu7u7uLLa4JwSIQpDgHiTunsz090dPJplMWCzc7979zfs8PGS6q06fPlXnVHV1dZUgiiJatGjRokWLFi1atGjRokWLlv+76Pz/VkCLFi1atGjRokWLFi1atGjR8v8X7eCAFi1atGjRokWLFi1atGjR8n8c7eCAFi1atGjRokWLFi1atGjR8n8c7eCAFi1atGjRokWLFi1atGjR8n8c7eCAFi1atGjRokWLFi1atGjR8n8c7eCAFi1atGjRokWLFi1atGjR8n8c7eCAFi1atGjRokWLFi1atGjR8l+CIAhbBUGIEATh/kfOC4IgrBQE4ZkgCHcFQahSENfVDg5o0aJFixYtWrRo0aJFixYt/z1sB1r+w/lWQHHlv0HAuoK4qHZwQIsWLVq0aNGiRYsWLVq0aPkvQRRFbyDmH5J0AHaKEr6ApSAITt96Xd1vFaDl/y+n9EqKBS3zxbFHBS0SgIzM7yKWLuWeFrhMnw/FC1wmQBO7O99Fboq++XeRmyg3K3CZsWmmBS4TID5N/7vINdHPKnCZclEocJkAcSl630Vuc7Pr30WuX1bNApdZ0vxNgcsEeJLo+l3kGsjkBS6zpH7Bx0QAmeL7BPGbSZW+i1wr4/QCl2miW/AyAXR1Cj7OABTKfF3gMmMNHApcJkBCVsG3N/D94q2xrODrwvNYmwKXCWBu9H18V1dH8V3kpmYW/OOJ+L3qgf73sW16VsHbwM00rMBlZlOiWOHvY+D/MN/juepjtM16MhjpjX82G0VR3PgFIpyB0Fy/3yqPffgWvbSDA1q0aNGiRYsWLVq0aNGiRct/COVAwJcMBuQlvwGZbx7c0H5WoEWLFi1atGjRokWLFi1atPzv8BbIPa3RBXj/rUK1Mwe0aNGiRYsWLVq0aNGiRcv/aQS9/6mvI04AwwRB2A/UBOJFUfymTwpAOzjwf4IKm+Zi39qTjIhovCu3+yoZoihy7egcXj/0RlffkCY95mHvUlYj3fnd44gIvY+OTA+HwuXx7DYDmUxPQ9aNE3MIfeyNrp4hnt3nYeusKevyvnFEvpVk2bmWp0HnGejI9Hh6+2/uXN0EgJ6+MZV+H0Cxou5qeQMCg1i/cRNyhYJWzZvxQ/du6rKvXOXg4b8AMDQ0ZPhvv2rIyNb13L45PLvnjZ6+Ie0HzMOpiKauAZd343dhJ7GRbxi77CbGZlYARH14wYltEwl784BGnUbR5KdqAPjdCmb1pu3IFQraNGtMr64d1eRduHqNfUdOAGBkaMjooT/j4e6mOi+XKxg8diK2NtbMn/KH6nhgYCAb1q9HoVDQomVLunfvriY3NDSUZUuX8uzZM/r27UuXrl1V544ePcq5s2cRBAE3NzdGjxkDMggO8mX7xhUoFAoaN29Lx2691WS+C33NuuVzefn8CT/2GUi7zj1V59Ytn8utgBuYW1ixZO0ugoN82bphFQqFgrpNOtGy0wANex/cupD7t33Q1zek77CZFC5aGoCda6ZxL8gbMwtrpi77S5Xnr51LuRPgRVJiPFmZ6VjaFuLHIQtwdi+jUU4xEW/Zu2YsKUnxOLuV4Yeh89HVldYqeP7An793z0Muz8LEzIrBk3ZwYtdcgryPkZmRhrWdE9NXndaQGRXxlm3Lx5OSlICre2n6DJ+Lrq4eYe9esnvtFN6+fEjbH4fTtH0/1T3OHdORiPevkOnqMmrmLlyLauoaHfGWHSvGk5wUj6t7aX4aNg9dXT0Cr53k4omtABgYGtP95yk4u5UkIz2NhSM9SUtJAAQq1ulAh/6zNOTGRr7l0PoxpCbF41SkDJ0HLUBXV5/U5HiObZ1EbMQbdPUM6DBgDg4uJYj68II+M6bnlHd4JAN/6EgRZ0eWb9uHXCHSvkl9+nRqrXYdb//bbNx/DB0dAZmODqP696Bi6eIqGyzbuo8rt6ajZ2BIz6FzcM2nvCQb/E5KcjwubqX5adh8yQY+J7l0YotkAwNjuv0yBecipQDo268fxkZGpKWnEx0dja2tLS1btMjXF5YuW6byha5duqjOHTt2jLPnziGKIi1btqRjhw78tW0eD25fQ8/AkF5DZxdImWVmpLN0Rl+yMjNJSU4gIy0VY1PzAvMN/6DbrN68DblcQZvmTejZtZOazAtXr7H/r2MAGBkZMmrowDxxRs6QMROwtbFm3tSJquN+t+6wcvNOFAoFbZo14qcu7dXknvfyYe+RvyW5hoaMHTIAD/ciACQmJbNwzSZevgkFQeCP3wZy/MopHgd7o2dgRPdBc7/Zdxu1G8iJXfNIio9EoVBga1+I6SsOq9nywJaF3Lt1HX0DQ/oNm0GRYqWJiQpj68opJMRGI+gINGjWhSZtpXh2Yv96fC4ewdzCEoAatT257nUOhVyBZ/P2tO/aR6O8dm5ayp3Am+gbGDB41BTci0l19MzxfVw5fwJBEHAtUoxBIyejaygDCjbe5sbv1h1WbNmFQqGgbVPPfMrsOnuOSmVmbGjI2MH9c8osOZkFazbx8s1bBAR+GzOBUqXLEBToz+YNa5ErFDRv0Yqu3XuoyXwb+oYVyxbx/NkzevftT6cuOT6YlJTE6hVLeP36FYIg0KJla06dPp3Lnn017Llr01KCA29gYGDIIKU93799zepFk1TpIsLe0bXnIFp26MGh3eu5fvUscbFR6Ag6NG/3I936/KYhd8+mJdwJuoG+gSEDR07FTVlOyUmJbF09h3dvnoMg8MvwyXiUqsDRfRu5ev44FhYWpKYkk5WViZ6+AU2at6VTt580ymvN8nm8fP6EHn0G0r5zjo3WLp9HUMANLCysWLp2J6IocmLnHB7fkXyh26C5OLvl7wv71owlJVnyhe5DcvnCQ38Ob5pMQmw4gqBD006/UrZaU1avHaPKHxkWiqt7KeJjI9HTN6TPsFmqWBJy+zqHti1AVCio06QTLTr9DMCtG+c5dXAdYe9eMn7eHpIS46R0cjlGJmZkZWWiIwj88PN4Spar9lU+BnDp5F5OHFhPRloqhsZmDP1z/RfF2vB3L9i7bgqhLx/S9scRNG7XT1XOK6f34/XTuwg6AvWa96Bj798/Ivfz25yHwT4c2T6HhNgo9AwMMDWzou+waRQrWVF13S+1w7E9q/E6f5i01BR0dfX4ecwSSleqp6FrVMRbti8fT0pSPC7upekzfJ6y7/GCPaq+xwiaKPse4e9fsnTlKABSUlKICA/HzMyMjp270a37j2qyQ0PfsGLZYpXvdu4i9aHfvg1l4fzZqnRhH8Lo1bsvHTp21tBPy7cjCMI+wBOwFQThLTAN0AMQRXE9cBpoDTwDUoD+BXHdf9VnBYIgyAVBCBYEIUQQhDuCIIwRBOGb71EQhCTl/27/sNdkC+W1gwVBSBIE4bHy753fev1v5e2OI/i3/eWbZLx+6E1c1Gt++vMcjbrNxOvwjHzTlajSjl4TztDj9xNkZabxwPewRprQx94kRL3mh9/PUb/zTK4dzV+WR+V2dB93hq6jTyDPTOORvyTLzMqZdoN30XX0CSo3+ZUVq1ar5ZPL5axZt57ZM6azad0arnh78/qN+iJlDg4OLJo/j/VrVtGrxw8aMrJ5ds+bmIjX/Db3HG36zOT07vx1dfGowk9jt2JhU0jtuJGJBS17TKZW85yOvlyuYMWGrSyYNpEdq5dy+dp1Xr15q5bPycGeFXOnsXXlIvr80Jklazapnf/r5GmKuDpr3PfaNWuYOWsW6zdswOvqVd68Vl+MyszMjCFDhtAl14MQQFRUFCeOH2fFypWsW78euUKBl5cXCrmcreuWMnHGYpau3c11r4u8ffNSLa+pmTn9Bo+iXWf1xgWgYdPWTJyxBEAla9ikNUxbdoQAn7O8D32ulv7+bR8iPrxh5qoT9Boyhb0b56jO1W7UnuGT12pco3SFWnTpOxqXouWo1bQHzm5lOLo9/3I6vX8J9Vr2ZfySsxiZmBNw9QgAqckJHNs+k75j1jB2wd/8NHwZj+94ExX2miF/rKTnkOnEx0bmK/P47uU0atObaStPYmRizs3LkkwTU3O69Z9A43bqndwHt30wMDJhzJy9mFvac2jL7PzEcmLPMjxb92bKilMYmZjjq5RrY+/CiGnbmLDoCC06D+bAJulen4b44+BSkikb79J33Fbu+Z0k9HmwhtwLhxZTu3lfRi44h5GJObe8pYdJ75MbcHQtxa+zTtBp4ALO7J0LgK1TUXYuns7OxdPZtmAqhgb61KtekSWb97B00mj2LZvFBR8/Xoaqz2SrVr40u5ZI+Sb92p+567arzt28fY/QD+FMWn6aHwZO59BmzUEMgL/3LsOzTW8mLz+Nsak5vpclXW3snBk+dTt/LDxK885DOLBRvbznzpV037B+PRvWr+eql5dGDPiYL7x69Yqz586xfNky1q5Zg7+/P2fPnSMy7DWTV5zix4HTCqzMdPX0GT1tE5MW7kOmI8PSxoE+v84oEN+Qy+Ws2LCF+dMmsX3NMi55X+fVm1C1NE4O9iyfN4Mtq5bQ+4euLFmzQe38X3+fprBGnFGwbMM2Fk0dz85Vi7h07QavQjXj16o5U9i+YgF9u3di0drNqnMrt+ykZpWK7F6zhG3L5hMZHUtU2Gt+X3KWzj/P+Gbf7fnbYo7tmM2A8RsYOn4JltZ2ZGZmqNvylg/hH94we81xeg+ZzJ6NUn3R0ZHRre8YZq46wsT5O7ly5oBaOTRt+xPzVuxiztLteF8+zfhpy1i4Zh83vc9rxMU7QTcJex/Kkg2H+Pm3iWxbtxCAmOgIzv19kNlLt7Fg9V4UCgU3r10AKNB4m7fMlm7czuIp49m1ciEXfW7yUqPM7Fg9ewo7ls+nb7eOLFy3JafMNu+iZuWK7Fm9mG3L5uHiWhi5XM6GtauYNnMua9ZvwdvrCm/eqLc3pmZmDBryG526qA/OA2zasIYqVauzbuM2lq5Yy98njjJ+2nIWrtmPr/d53r15kceeN5T2PMzPv01gu9KehVyKMHfFbuau2M3spTswMDCkWm1PAFp17IGOjg7zVh+kc6+hXDl3VEPu3aAbhH0IZeH6v+j/20R2rFugOrdn8xLKV6nF/LWHmL18D04uOS8QWrTvwYLlmxEEgZkL1rBs7S6ue10kNJ/yGjB4ZL7l5dm0FZNmLFb9vh3oS1T4a8YtPkvnATM4ti1/XzhzQPKF3xdLvhCY2xe2zUBUyBmz4CS/LzpD8M3TKBRy/lx8kD8XH2TCgn3oyGQIgg7TV/1NryFT2b9RimcKuZwDm+cybNJapiw7SqDPWT4o679TYQ8G/b4Mj9JVUSgUqnSN2vQgKvwdg8bOZ9S09RzavhSFQvFVPvboXgDXLx/HvXg5luy5xU+/zf7iWGtsakHnfhNVgwLZ+Jw/wNuXD5m75Tq/TtqM7+XDRH7QXKzzS9ochULO4a2zcSniQZe+o7G0smPgmHk4uRRVyfsaO7i4l8TNoyzL9gRRu3EXdq6epKEnwIndy2jUpjdTV57CWK3vYUHX/po2cCjkzsrVG1i2Yi0gYGpmxqIlK/P1XTOV73ZVO+7i4srK1RtUcgwMDahdu26++v2voqMr/Mf+fQpRFHuIougkiqKeKIouoihuEUVxvXJgAOUuBb+JolhMFMXyoigGFogNCkLIfxGpoihWEkWxLNAMaTRl2n/iwqIonlNeuxIQCPRS/u7ziazfnRifQDJj4r9Jxsv7lyhVrQOCIODoVon01ASSEyI00rmVaYggCAiCgEPhCiTFa66M+irkEsWrSrIcilQiIzWBlHxkFS6VI8vONUeWo1sVDIwtAHAoXJGo6Ci1fI+fPKVQISecnBzR09PDs0EDbvr6qaUpW6Y0ZmbSqvmlSpbSkJHNk+BLVKgt6epSrBJpKQkkxmnq6lS4DJa2LhrHTcxtKOReHpksZ5LOo6fPcHZ0oJCjA3p6ujSuX4fr/gFq+cqVLomZqaRfmZLFiYyOVp2LiIrGN/A2bZo1Vtf1yRMKFSqEk5MTenp6NGjYkJu+vmppLC0tKVGyJDJdzUlDcrmcjIwM5HI56enp2Fhb8+zJQxycXHBwdEZXT486DZoS4Oujls/C0gqPEqXV7jGbMuUqYWom7aSQLcvOwQVdPT2q123B3YCraunvBlyllmdbBEGgaIkKpKYkqh7Ki5epirGp5q4MZSrV4X7QNarW60ARj0qIooLU5EQS8jzMi6LI8wd+lK/RHICq9TsSEnQJgOAbpyhXvRlWttLgjqmFDSFBl6larwPFy1aneJlqKBQKjQECURR5EuJP5VrNAKjp2Z47AVcAMLOwoYhHOQ273A28gmfrnzAxs0TfwJDU5MR85T4N8aeiUm6Nhu25F3AZAPeSlTA2leq/W/EKxEWHA3A/8ApV6ndGEASc3MqikMtJTYzTkPvyoS9lqrUAoFLdjjy6dRGAyPfPKVqmNgB2TkWJi3pHUry6XwTee4Czgz2xcQm4ONrj7GCHnp4uTevWwDvgtlpaYyNDBEFq/FLT01V/A3gHBNPKs440S6V4RbVyVreBHxVrSuVVvUEH7gVm26Cymg3iY8LV8j579kzNFxo2aIDvzZtqaSwtLSlZogS6Mpna8dDQUEqVLImhoSEymYzy5cpx7uxZqjdoL+lbomKBlZkgCBgaGfPq2X1sHVzQ0dFBV7dgfOPR02cUcnJUxhk9Gtevy3U/9X5D3jgTFZUTZyKjovENvEWbZk3U8jx8+gxnp5z41aRebXz8gtTSlC9VQiW3bEkPIqOlnZiSU1K4E/KINk09AdDT0yXo7n2q1pNibBGPit/su7FR77FxKIyNvSulK9akUs1GpKUmq8kL9veidrYtS1YgNTmRuJhILK3tKFJMeoNqaGSCk4s7cdGag4LPnz7AwckFe2VcrFW/GUF+3mppgvy8qd+oNYIgULxUOVKSk4iNkfxJrpCTkZGOXJ5FenoaVtZ2AAUab9XL7LmyzOyVZVYLH//8ysxEWWbF1cvswSPa5iozU1NTnj55jFOhQjg6FUJPT4/6DTzxu6m+q4mlpRXFS5RClsfHUlKSCbl/j2YtWgHw6uULnJ0/bc96jVohCAIepcqTnJyosmc2IXcDsHd0wdZe2snrw9s3qnLKysrAwcmVW/7qcm/5e1NXWU4eJcuTkpxIXEwUqSlJPA65TcNmHQDQ1dPDxFR9N4VnTx7i6OSMg6Nkg7oNmhD4kfLS/YzyCvDzoYrSFwp7SHExIS5/Xyin9IUq9ToSckvpCzdP4VqsAnaFimJj74qFjSMVa7XiQdBlVf5H9/zQ1dWnXvOuCIKAe4kKpChjyatn97FzdMVW2UZXrduSO8o45ORSFAdnN8muoc9U6SLev6Z0xZrc8b+KuaU1xiZmvH7+4Kt8zOvcISyt7anTqB2CIFCmcoMvjrUfbXf9L1G4WFkMDI0pWqoKMpke/t7H85H7+W3O62f3sLZz5s3LxzRs0ZXq9Vpw/5YPxiY59eRr7PDwjp8qj5mFNfKszI/2PSrl6nvc/YQNsnn65DGmpqa4OLtQyNmZBg088bt5Qy2NpaUVJUqUzLfeZnPnzm2cHJ2wd/g+u5do+f/Hv21wQIUoihFI20MMEyROC4JQAUAQhNuCIExV/j1LEIRflH//LghCgCAIdwVByH/I9gsQBKGJIAhHc/1uJgjCEeXfSYIgLBEE4ZYgCJcEQbBTHi8mCMJZQRCCBEG4JghCqW/VoyBISgjH1DJn60xTS0eS4sM/ml4uz+Rx4AmKlKqvcS4lIRxTixxZJhaOJCd8XJZCnsnTWydwLakp61HAYapXrap2LDo6GjtbW9VvW1sbonI9XOfl7PnzGjKySYwLx9w6R1dzK0cS4z6u6+cQGR2DnW3OdkV2NjZERsd+NP2pC1eoUaWS6vfqzTsY3LeX2sMWQHRUFLZ2dqrftra2RP/DfefG1taWzl260LdPH3r17ImJsTFVqlYlJjoSGzt7VTobWzti8+ksfw55ZVnaOBAboz7QEhcdgZWNY04aawfiojUHY/ISFx2BhY0jgd5HKFmhPhbWDiTEqpdTSlIcRsZmqgYzd5rIsFekJiewYXZfVk7uStC14yTESjKzkcl0icujb3KiukwraweNB1UNXWMisMwl18LGgfhPyLW0dtS4NoDvlaOq6YZxsRGYWdmzbmpHFo2si6mFLSYW6ttipSTFYWhsrpIr1WdJrqNrSR4GnQfg7Yu7xEe/JyFWfXDvwnV/mtWrQWRMHPa21qrj9jZWRMbEaeh31e8WP4yYxNh5K5j0az/V8cjoWBxscvJb5mM3TRto2kmywRG1KZeCILBm7VqePXvG6TNngC/zhSJFinD//n0SEhJIS0sjIDCQ2Li471JmIL2t27x8Ak8eBFK6Qi3cS5QvEN+Iio7BPnecsbX+xzh4+sJlalStrPq9evM2Bvf7CR0d9W5CVEysulwbayJjPr4N88mLV6lZRZpi+z4sAksLM+at3MDPoyeyYPVGwiOj1PzsW3339o2TWFrnkmdpi1yuvk1gXEwEVrY5aaxsHDTKKiriPW9ePsa9RDnVsStn9jNheC8O7lyHhYWV6ri1rb1GXMwb76xtpDTWNva06diLET935Le+bTE2MaFC5Zr55vmWeJubyJgYjTKL+oc2R63MwiOwNDdj7qoNDBjzJ/PXbCItLZXo6ChsbXN0tbW1+2wfC/vwAQsLC1YsW8TIYYPZvWMrVlY58SA/e8ZGR2Jjl/MQkm3P3Nz0vkDtBs1z5YkgPi6G0QPactPrLHUbt85HbgQ2trnk2toTGx1BRNh7zCys2LxyJlNG/cSWVbNJT0tVpbt0+hDLF04jIvwDSUmJyrx2RH/kRcPnEBMdqV53rR1IiPkMX1CmiQp7RWJcFB/ePGbVlK4E+RzHwtqRhNicuh10/Sym5pZY2eTcs5Uylmj6hX2+7VliQqwqnYtbCaIi3hMTFU5U+DteP39ATFTYV/lY+PvXRHx4w8lDm6RPAJ7d/6ZYmxu5PIuosDckJ8aRkZ6KXJ6lMXPgS9uc+JgIDI1MMTO3YvvqaXidO4yv1ym1evI1doiLieDeretMGdqUQJ9TOBUu/lk2yE/X/IiOjiI1JYUGno0AsLG1/ap6e83rqkrGvwlBT+c/9u+/lf9ezQoAURRfIN2jPeAN1BcEwRzIArLnwdQDrgmC0BwoDtQAKgFVBUFo8I0qXAZKZz/4I30Lsk35twlwSxTFKoAXOTMcNgLDRVGsCowDNOZRC4IwSBCEQEEQAs8q4r5Rxc8kn40xhHx30JDwOjyTQkWrUahotc8RRf67cUj4HJ2Jk3s1nNzVZb1/7svjgL/4uX8/dfmi5hU+pmvwnbucO39BQ0aOrPw0/dbFSvLR7yMib9+9z+mLlxnctxcANwKCsLI0p6RHUY20+dn1czVNTEzE19eXbdu2sXvPHtLS07l8+TJivgX/dfefn6y8Axxfez0RkVs+x9HRkVG5brt88/1TvVAo5Lx9GUL/cev4+Y9NXDq2jvS0lK/T91NWz08PjSyfTvP0vj++l4/QvtdolVxBkDF05jHGLL1KemoSMRHq08jzrdBK6rUZRGpKAuumdsTv4m4cC5dGRyfnrUFmZhY+gXdoUrta/rbM57Y9a1bhwMo5LBg/jI37j33i/vIK+HSapyH++F45QrueOd/TLlm8mJ8HDKBqlSqcPHmSe/fufVzBfChcuDDdunXjz0mTmDJlCkXd3fPRrYDKDNCRyejSezTV67bk1bP7vHvzLN97/VLfyDd2fST97bv3OX3hMoP6St9L3wwIwtLCgpIexfKR+/nx9da9EE5dvMqQPtJ31nKFgqfPX9GxVVO2LJuHoaEB7z7kM5j2Db57z/88aamJedJ+xj3kumZaagrrF47jhwHjMDKWZkB4tuzGnLV/M3fFLoxNzXj2JOSfVOZj9Tc5KYEgP2+WbzrC6u0nSU9Lw+fKGWWOgou3n1Dlo3Kzy2xob2kavFyu4MmLV3Rs2ZStS+diZGDA4YP7PzsG5IdcLuf5s6e0at2OFas3oKevz8uX6tP9NerAJ/wrKzOTW/7XqFk3Z0adKIK7R2mWbT1J7YYtCQn219TxI7ZRyLN4/fwxjVt2Ydby3RgYGnHyrx0ANG7VhUXrj/BT/1/RNzBk5+bVubN+NfnZ9HN8ITuNQi4nJjKUEuXrMmD8Ji4fW0diXKTKAbIyM7kb6IW5pW0+IoSPBY38FFX9WbdJB0xMzQm8cYEDWxdRrFRFZDLZV/mYQi5HnpVJ7yGT6fDTWLYvH6ds1zQU+Cw1c2NgaETVem1YN2cg6+cNwcDQGB0dWZ5UX9rmiIiigjcvHtGwRTc69PwNmUyXs0e25kj8CjuIokiD5l2Yte4i1eq1kWaa5bm//Psen0dWVhaRkRHUrdfwo/f5KTIzM/Hzu6kmQ8u/h/8LCxJm1/hrwAjgJXAKaCYIgjHgJoriY0EQBgLNgey5saZIgwXefCWiKIqCIOwCfhIEYRtQG8j+zEABHFD+vRs4IgiCKVAHOJTLUQ3ykavaF/OUXslv3s/yY9z12cMD30MA2LuWJykuZwHMpLgwTCzs883nf241qckxNOq2Sk1WyE1Jlp1LeZLic2Qlx4dhYp6/rKALkqzmnVepHY/+8Bivw1NoNWAj5ubqb4VsbW2JjMoZBY2KisYm11vKbF68fMnylauYPXM65uY5U/tOnDzF4ZNXASjkVp6EmBxdE2LDMLXMX9fPxc7Ghsjc03ejo7G1ttJI9/zVaxat2ciCqROwMJemqd1/+Jjr/kH4BgWTkZFBSkoqs5euYsyESdja2hIVmfNWJCoqCmsbGw25+REcHIyjgwMWlpYA1K1Th4cPHlDLsx3RkTmj0dFRkVhZa3YsPgcbG3s1WXHR4Vha2amlsbJxIDY65211XEw4ltbqabK5emY/Ppekb+yMjM348M6fUXOPIggC8THhmOcpJxMzK1JTEpHLs5DJdImPCcfMSkpjYeWASQVLAq8dw//KIVKS4rG0cSI+OgyQ3qDJ5VlY5NHXNI/M2JhwLKw168eLx8HM+1367rZIsbLERYdhaS29uYmPDsfc6p91jYsJwyJXmnevH7Nv4zSq1WvLmlnSeiKFi5VT1VUjY3MEQYfId0/V5BqbWZGWkqCSmxAbhpnSToZGpnT6eR4gdU6W/94ES7ucT2Vu3r5HSffCWFtaYG9jRURUztviiOhYbK0s8y0ngMplSvLk5Rp6jZ6CTCajdDE3wqNjsJDWJyQu5nNsEI55Lvu/f/2Y/RumMnjCekzMcq5tY2ODra0t8QkJ1Kldm8dPniDPysLGWjMGfIwWLVqQkZHB2XPnuHHzJoWcnIjLVS+/pcyGTFinpi9I9T4xPoYSZasRcvs6CnnWN/kGSDMFItQ+E4jJ1wbPX75m8er1zJ/2Z06cefCIG/6B+AXdVsWZOUtWMnX0UOxs8siNjvlI/HrDwtWbWDT1D5VcOxtr7GysefTsBYvXbiE1LY3MrEylnylt+5W+q29ojL6hMS7uZYkKy3kjGB8XhU6eqbFWNg7ERuVcMzY6XOXbWVmZrF80jpoNWlGlVs4nFeaWUizV0dGhrmdL1i+fqToXExWhURbWeeJdTHQElta23A8OwM6hEObKmQfVa3vy9NE9PJs004iR3xJvc5N/mVlqpHv26g0L1mxm0ZTxGmVWtoQHAJ51arD92DmqVa9JVFSOrlFRkVhbf157Y2trh62tHSVLSdOqq9eszd5d21TnY6IiNO5bsmfOQJJkzxyb3wm6gVuxklhY5ehgbWtPTJSUp3aDFpw/sY/m7dUXTbSytSc6KpfcqAjpMw9Byl+spPQ2t3qdxpz6S1pCykJZF2ztHDA2NuHZk4fKvJFYf2F5eV0+S9iHd4wb3h+P4qWIi8njC5+IM7nTWFg74F6yGvGx4ZiYWeFeshrvXz/E0bUEACG3fXB1L4WtgzOx0Tn3LLVbdmRlZebxiwi1GJaNmYU1T0KkTyFlMl1Klq1KybJVadXlZ+ZP7Iu9U+Ev8rErZw5w7cIRYiI/ULxsVWKjwylfqx2CjkBs1IcvjrXZvHh8m8BrJwGpfSxUpJRqIPnPn+viVLj4J+T+c5tjYe1AamoSVjb2FC1Rnsf3/HEvUZ7XLx6p8nyuHeJjo5g55gcA3DzKEhsVRuHiUK1ea04fWqtxf3n7HnExYfn2PfIjMjISQ0NDrKykGBQdFfXZvptNUGAAxYp5qGT8m/ictQD+7fyrZw4IglAUkAMRQABQDaiP9MB/GxgIZH94JwDzstcNEEXRQxTFLfmI/VK2AT8BPYBDoihmfSSdiFQecbl0qCSKYukC0OGrqFCvFz+OO8aP445RtHwTHgUeRxRFwl4Fo29olu8DfYjvId489qHFT0sQck1HrVCvF11GHaPLqGO4lW3C0yBJVvhrSZZxPrIe+R/i7RMfmvRUl5UU+54Lu4bT6IcFWNpp7jBQskRx3r17T1hYGJmZmVz19qZWzRpqaSIiIpg5Zx6/jx2Di7P6glvt27Zh0LRjDJp2jJKVm3D3pqTr2+fBGBqZqR6mvpaSxYvx9kMYH8IjyMzM4vK1G9SpoT4rIjwyiinzlvDnqN9wdc5Z5HBQn54c3rqOA5tWM3XcSCpXKMfkMcMBKFGiBO/f59y3t5cXtWrV+iyd7OzsePToEWlpaYiiSHBwMK6urhQrUYqw96FEhL0nKzOTG94XqVbz6xafyZYVFf6OrMxMAq6fo0J19VHnCtUa4nv1JKIo8uLJXQyNTTUeyLPxbPUjkxcfpFOvkUSGv8PSxgk9fUNeP7uDobGZWqMO0sh4sTI1uOcvTZ0PunaMslWkt0xlqjbm5eMgajbuzq/T9mJuZUe56s0J8pHKPvTlQ3R0dDR0EQSBEmWrc9tXWlDM7+oJKlTz1NC1aMlKTFx0iImLDlGhRmMCvE8giiIZ6Wn53qMgCBQvU507Srn+XicoV02avhcT9YGtS0bT+7d5tO7+G+MXHmb8wsN4lK3OrWt/SesKPPJHnpWBc9EKGnLdStXkQeA5AIKvH6NUFekBKDUlgawsaeG2IO9DFClZHUMjU1XeCz5+NKsnTX8u7eFO6Idw3odHkpmZxcXr/tSvXkntWqEfwlVvTR6/eI2+vh67l85k5+LpNKhRmTNXbyCKIq+e3sHoIzbwKFODO35SeQV4H6d8Nam8YqM+sHXpKH76bR72hdxUedLTUkhJSaFEiRK8e/cOXz8/XJyd8fL2/mxfAIiLi6Ndu3ZMmzoVU1NT2rdvryqzV0/ufFOZ5dY3KSGGlOQEiniUJfz9a+4FemPn6PrNvgFQqrgH795/4ENYOJmZmVy+dp06NfPGmUimzlvExNHD1eLMwL69OLRtA/s3r2Xq76OpXKEck8aOUMqV4td7Zfy65HOTujWq5pEbxeT5y5g0+ldcnXM+y7KxssTe1oZqFcuxdfk8mjWsSymPoio/+xbflcuzyEhPJSbyLcmJccREvJXelAZ4Y2hkoiavYvWG3My25eO7GBmbYmltJ+0wsGYGTs7uNGuvvktAXEzOwGtkuLT4ZnZc9L12gao11T97q1KjPteunJa+Y350HyNjU6ysbbGxc+DZ4/ukp0uxNuROIIVc3QAKNN7mplTxonnKzJd61fMpswXLmTxqKIXzKbM376R7DrobgmvhIhQvUZL3798RFvaBzMxMrnlfpWatOp+lj5W1NbZ2drx9K81siomOIitLrmbPKjXVJ25WqVEfnytnEEWRZ4/uYay0ZzY3r51X+6QAwNjElLD3oUSGvyPw5hUyMzOpXEO9nCrXqM91ZTk9e3wPIxNTLK1tsbSyxdrWng9vpYGmB3cDKOQq9TfilGsdeJQoReibl9g5OJKZmcl170tUq6m5qvw/0bBxSxydnFm8ahvVa9fnltIX3mT7gmU+vlC6BveVvnDL5xhlsn2hSmNiIt8SFfaK8LfPePPsDu9ePaBMFSkOBfqcoXq9VpSv5onf1b+ltuLJXVX8LeJRlogPb4gKl3wn6PpZjTgE4ORSTJUuOTkBv2tnqVjdkwfBvshkMgq5FvsiH2vU6gemLj1Al76jMDAy5ubVk4S/e0l6ajLGphZfFGtzU7RkZVX7WL56Y3wvH0YURe4FXCIjI5W6TbtryP2SNqdwsXLERX3A1NyKt6+fEuBzDh0dGYVcc2Z2fq4dsm0wdekB3DzKqvJcPb0bAwOj/G1QtjrBufoe5fOxQX48f/YEQdBR+a6391Vq1Kr9WXmz8fa6QsOG/75PCrRICPlOUfofRRCEJFEUTZV/2wF7gJuiKE5THrsKuALlgXbAYmCxKIorlJ8VzAKaiKKYJAiCM5ApimJEtlxBENyAk6IoltO4uLoeV4Fx2atGCoLwN1AFaCaK4gPlMRHoIYrifkEQJgMOoigOFwThBrBMFMVDgjR9oIIoinc+dq3PmTlQadcSbBrWQN/WivTwaJ7OXEXoNs1dBLJ5ceyRxjFRFPE+MovXj66hq2dIkx5zcXAtD8DfGwfR6IdZmFo4sGZcWcysCqFvIHXGipZvRo0W0tZBGZk5sq4fn0Xo42vo6hvi2W0udi6SrDNbB9Gg6yxMzB3YNLEsppY5stzKNaNq09/wOjyZl/fPY2YpdWatTbJYvWKZmr7+AYGs37gJhUJB82ZN6fnjD5w8LU3dbNu6FctWrMTn+g3s7aUHfZlMpibD50POlmtn987i+X1J1/b951LITdJ13/JBtO03CzNLB/wv7uTGuS0kxUdhYmaNR/mGtOs3m6T4SDbP7kp6ahKCoIOZsR47Vi/h3oPHrN6yA4VCQasmnvTu3pnjZ6Qg36FVMxauWo/3TX8c7KXOj0xHxsal89Tu8fa9EA4cO8n8KX+Qoi/NfAjw92fDxo0o5HKaN2/Ojz16cOrUKQDatGlDTEwMI0eMICUlBR0dHQwNDdmwYQPGJibs3rULb29vZDIZRYsVY9TIkaTJbLgdcJMdm6SttTybtaHzD325cPoYAM1adyQuNpqJo34hNSUZQUcHQ0MjlqzbjbGxCSsWTuPBvWASE+KwsLSmZl1PggL8UCgU1GncgdZdBuJ9TppR0qBFN0RRZP/meYQES9tK9f11BkU8pK0jNy+bwJOQQJIS4zC3sKbdD0Op26QTU4a1IzMjnYyMDNLTktE3MOaXPzbhUlRy062LBtP1l1mYW9kTHRHK3tXjSE2Ko5BbaX4cuhBdPWkLKK+TWwj0Poqgo0N1z67Ua9Gb4ztmE3TtGFmZGYhIb4xad/+VYL+L9Bw8HUtre6LCpa0MpS2VStFn+Dz09PRJiIti4YQfSUtNRhB0MDA0YtLSYxgamTBjZDuiI94iKhSYmFvRrscoajfuzPp5Q+kxeAYW1vZEhYeyY4VymyK3UvQePh9dPX32rZ/GHf8LWCsXYNORyRg37wBvXz1izaxBpKcmgSBQqW5H2veT3m7uXjqI9v1nYW7lQExEKIfXjyE1OR7HwqXpMmgRunr6hD67zZFNE9DR0cGukAcdBszGyERagKmB/mU6DP6dv9bMx9TEGIAbt+6yfNt+aWu0xvXo16UtR85dBaBzC092HT3NGa+b6OrKMNDXY1jv7mpbGS7evAev20/RNzCix5BZFC4mldeG+UP5cVCODXau/F25fV1peg+TbLB/w1Tu+F/EytZJ5b9j5x4kKjyUPct/BaSt0tLS0jAxMaF58+b0+PFHDV8YMXKkhi+YGBsz7vffSUhIQFdXl4EDB1KpYkXmrtjJwzvX0dc3pOfQ2RQuJtXLbymzd68fs2/tJBQKBakpiaSnpWJkYvbNvvFLz860ad4E38BbrNm8XYozTRvxU/cunDgjdXzbt2rOolXr8L7hlxNnZDI2LM1ZrR0g+F4IB46eYN7UicgUUhC/GXibVVt3oZAraN3Ukz7dOnL8rLSwZYeWTVmweiNeN/1xVK6BIpPpsGmJtLvC0xevWLhmE5lZWRRysGfC8EHM2XGVx3elLRq7DZrzzb5r51iEv3fPV66nIZCZmYGBgREVqtXn51FzEEWRfZvmc//2DeX2YtNx8yjL04e3WTRpAM5Fiqum2XbqNYzyVeuzZcVkQl8+RiaI2Dk4UbNuE44e2IpCoaBh07Z07N6fi2ekmUxNW3VGFEW2b1jM3Vu+6BsYMnjEZIoWl8b6D+/dhO+1i8hkMooULcHA4X9iZCANgBdkvO3W62d+aiS1VzeDglmp3MqwTZOG9OnWkWPKMuvYsinz12xSlllOXdi8WFop/unLVyxYs1lVZr+OnYypmRmBAX5s3rAWhUJB0+Yt6f5jL86ckrZDbNWmHbExMYwZ+avSxwQMDY1Ys2ELxsYmvHj+jNUrlpKZlYmjoxMNPBuza+cOpT3b0aF7fy4p7dlEac8dGxap7DloxBSVPdPT0xg5oB1LNx7F2CRnQHPFvD948ewR8bHR6MhkNG3djR/6DefyGWkF+satukhbJG5YxN3bNzEwMOSX4VNwLy5tnff6xRO2rp5NVlYW9o6F+GXEVExMzdmwbBpvXj5BRxDR1zcgIT4OQRBo1KwNXX7ow3lleTVv3ZHY2GgmjBqoVl7L1u3C2NiE5QunE3LvNokJ8VJ59ezPnQehPLnng56+Id0G5vjCtkWD6ZLLF/atUfpCkdL8kNsXTm3hxvk9JMVHY2BkQr2WfWjcYQhBl7dzfO9K5m28iKGxKQc2z+NBsLS9Xu9fZ6piyf1b1zi8bSEKhYLajTvSqstAKQ74XeLglvkkJcRiZGKGpbU96WkpZGVmkJ6ehpm5FSIitRu2oXXXX77Kx7IyM9m+ehr3b18nPS0VCyt7+o9e8kWxNiEuisUTfyAtNRkdQQd9QyP+XHIcAyMTpg5pTHJiHIKODh1/Gk+9FtKnM9/S5jy47c3hLTNJiIvG2NQc9xLlKV6mCgYGhjRUxu0vtcPaBWN4EhJEeloqurr69B+9kLKVpcGydfOG0jOXDbaptjIsRZ/h81V9j0UTflDre/y59DhGxqY46r5iQN+e/DpsJLt2bFP6bgt+yMd3R4/8Tc13127YjLGxCWlpaQzo25NNW3dhYpIz8FqiWOF/xSv3iy7l/2MPxk3f3vuvtNm/bXBADtxD2gMyC9gFLBVFUaE8n/3wX0cQhELAO6CqKIq3lOdHAtl7/iUBP4mi+LwABgd+BEaJolgrV5okYBnSjgrxwA+iKEYKguAOrAOclPexXxTFmXyE7/FZQX6DAwVB9uBAQdOl3NNPJ/pCsgcHCpomdh8d5/kmsgcHCppEudmnE30hsWmmn070FcSn6X8XuSb6H5vs8/XIxe/THsSl6H0Xuc3Nrn860Vfgl1WzwGWWNH/z6URfwZNE1+8i10AmL3CZJfULPiYCqsGBguZmUqXvItfKOL3AZZroFrxMAF2dgo8zAIUyNbdr+1ZiDb7P6uQJWQXf3sD3i7fGsoKvC89jv2x69+dibvR9fFdXR/Fd5KZmFvxXz+L3qgf638e26VkFbwM3U80dxAoK7eDAl/PfOjjwr1pzQBTFvKuL5D0/BZii/Ps9eZb4EEVxBbAin3ymyv9fAf84MKBM55nnUD1gUz7pVPrkOvYSaPmpa2jRokWLFi1atGjRokWLFi0Fxb9qcOC/EUEQgoBkYOz/b120aNGiRYsWLVq0aNGiRYsm2gUJtYMDX4UgCC2ABXkOvxRFsVPetMotCTXIno3wrXyPTwCKdixV4DIBmpwc/13kvqBVgct0MM8ocJkA4TLnTyf6ChRZ32dtUVNZcoHLFA2/T+A11P0+U/ss9JIKXKZ9WsFP9QXQNyx4XQEe6dX4dKKvwFin4MvMMuXDpxN9BSkZmoufFgRZugXvu0nGlgUuEyA64/vIrW7x4LvIDUktWeAyy8uDPp3oK0g0/raFbj/GK52C/0TOPf1xgcsEsJN/n7j40qDMd5ErLR1VsJgZfp/PS4y+U/v4vabqmxsU/CcbKZnf59PD72UDA92Crwv2Cc8KXGYOhb+jbC3/SbSDA1+BKIrngHP/v/XQokWLFi1atGjRokWLFi3fjqCnnTnwr97KUIsWLVq0aNGiRYsWLVq0aNHyabQzB/6FiKLItaNzeP3QG119Q5r0mIe9S1mNdOd3jyMi9D46Mj0cCpfHs9sMZLLPX+28wqa52Lf2JCMiGu/K7T473/UHL1hw5BIKhUin2hX4uVn++4/ff/2B3kt3s7Bfe5pVlqaHJqSkMWPfWZ59iEIQYEbPVpgVk9LfCvRny8bVKBRymjZvQ5fuPdXkvQ19w6rlC3jx7Cm9+vxMxy4/qM6Josim9Su5cPYUenp6jJi2FdeimlMRoyLeKreOScDVvTR9hs9FV1cPURQ5vG0BIbevKbcGmqWWX6GQs3BCD+ztrPlj2kLV8TN/H+b44d0kxsehb2BIh6696NhNfX/td6GvWbd8Li+fP+HHPgNp1znnvoKDfNm+Udr2qlGzdnTo1kctryiK7Ni4jOCgm+gbGDJ05GTcPSRbnjlxgMvnTiCK0LhFe1p3kOyxZ+tqbvn7INPTw9nJkYaNGrNbueVNsxat6Nb9R7VrhIa+YcWyxTx/9ozeffvTuUs31bmkpCRWrVjK69evEARo0bINp0+fQqFQ0Lh5OzrkuVdJ3+XcDpS2lRo6apJK39PHD3L53AlAVNP39YunrFg4lYiwD+jIZLTu1JuOPw7SkLtn8xLuBklbN/0yYhpuxaTPZ8YObI+RkTGCjg4ymS7Tl+xUy3vsrwPs2LqesX9MZd/ubV9VvwDkcjm/jxqCtY0tKycMAcD39l2Wb92LQqGgXZMG9O7cVi3POe8b7Dl6GgAjI0PGDepDcTdp6t7+v8/x90Uvad/rwi78OexnsidN3gh+wJKdh1EoFHRoVId+HdT3//YKvMv6gycRdAR0dXQY06crlUoVIz0jk0Ezl5OZmUWWXE6TmpUpX9ydebsWKrdW60C7rn01bLtr0xLuBN3AwMCQQSOnqmybnJTIltVzePvmOYIg8MvwyRQvVYELpw+xb+sKFKKInYMzExfswsjYVE3mgS0LuXfrunL7pxkUKVaamKgwtq6cQkJsNIKOQINmXWjSViqHwzuWcSfQG1NZFs6Odkz+bQBmym0Xb96+x/Jt+5ArRNo3qU+fTq3V7sHb/zYb9x9DR0dApqPDqP49VNsuZutzYuccHt/xRt/AkK6D5uLsphlTYyLesm/NWFKT4yjkVobuQxagq6uP96ktBN84CYBCnkXE+xdMWuPDpaNreXLXCz19Q7IyM7FzKsIv49eqyYyOeMvuleNISY7H2a0MPX+bh66uPvcDL3P24CoEHQEdHV069PmDoqWkr9iOHf2L8+fOkJaWSlJiIhYWljRv2fqbfffUqdMoFAoaNOtA2y79NOrB1/rYgSPH2bBtF1N+H822vQdQKBS0btaEnt3Uv9S7eNWb/X8dA8DQ0JDRvw6imLsbGRkZjJwwlczMTORyOQ3q1CIpOZlrAffRNzDkp19nfzSeb1dtBVaaPsPnoaurR9i7F+xZO4W3Lx/S9scRNGmfc6+JySnMW7eD56HvEASYNLQ/SSmpyvqlyL9+BSjrl6CDTKbDqH4/qtWv3AQEBrFu42YUCjktmzfnx+5d1c5funKVg4elrfiMDI0Y/ttQihWVPnlZsnwFvv6BWFpaMGhAf9Zt3EyGXPgiv/3w9jWrF/+pShcR9p4uPQfRsn0P/K5f5Oi+Tbx/+4pNC6cTl5DECuX2iG2betK7i3o/4LzXdfYcPaXU1YCxg/tR3L0Ib959YOri1ap078Mj+KVHF3q0bqxhj2/13Zu377Fo+wwUCjmNmrWnfT5t5M6NywgOkraaGzJySk6bc2wfV87/jSAIuLoVY/DISejrG7BywWQ+vHuDgEhsTDTJKUnY2trTpHkbOnX/SU3+u9DXrFk+nxfPntCjzy906NIDgKjIcFYtmUtsTJS0FaKODlbWNvQYOpfC+dXV8LdszdX36Dt8Lrp6Ut/j0LYFhNxS9j1+m6WWXyGXM2NEOxLjo7GwsqFBs44kJcYTHOCNrq4e9o4uDBg2lWP7N6h89+cR01W+q5IxrjdWNvaMmrwcgEunD3Fg2zIUogI7BxemLNyhEcP3blnEvWyZw6dTpFhpNZkzf++NpbUdoyarrwN+9thODu5YwZBxczm2d70y5nSkTT4xZ+/mxWp6Fylakr2bF3P5zGF0ZDJsbB0xMjZh2pJd32zPkNs+HN62AIVCQd0mnWne6WdCbvuwY+VE0tJSMDG1wLmIB/2GzcTS2p6szEx2rZ/JvUBv0tJSsLKxZ/C4xRQuKtlhx5pp3Av0xszCmmnL/1LpdvXsAQ5vX1Kg7eOJ/evxuXgEOzMDADxrVOKcjz8KhUj7xnXp26GFmn28Au+w8aBU92UyHUb36UalUh6ER8Uwfe0OYuISEHQEOjaux4/5+O3/Mto1B/7HZw4otwP83LT9lNsXZv++KgjCY0EQgpX/uv5T/s+8RkdBEL7Px21fwOuH3sRFveanP8/RqNtMvA7PyDddiSrt6DXhDD1+P0FWZhoPfA9/0XXe7jiCf9tfPp0wF3KFgrmHLrJ2SDeO/vkzZ4Me8vxDVL7plp/wok5p9e98Fx65RN3S7hyf/AuH/uiPu4O07Y9cLmfjuhVMmTGfleu24+N9idA3r9TympqZ8cvg4XTo3F3jercC/bgbHEStOvUo7ObO/s2z89X/+O7lNGrTm2krT2JkYs7Ny9I+zA9u+xAZ9pppK0/SY9BUjfxXTu/BwVn9Xu7fvUXATW/0dPVYun4Pi9fs5LrXRd6+eZlHb3P6DR5Fu87qHXuFXM7WdUuZOGMxi9fs5Ya3Zt7goJuEvX/Lsg0HGfjbH2xZtwiA0NfPuXzuBLOXbGHBqh3cDrjOh/ehAJSvVJ2Fa3azcNUuChVyYvWKpUyfOZc16zfj7XWFN2/Uvws1MzNj0JDf6NRF04U2bVhLlarVWL9xK8tWrOXvE0eZMGMJS9buyfdegwNv8uH9W5ZvPMDAYePZvHaxpO+rF1w+d4I5SzezYNUObvnf4MM7Sd/1K+eRmpLC3NUH6TFgDJfPHOZd6As1uXeDbhD+4Q0L1h2h369/snP9fLXzf8xez6zlezUeWqIjw7gTHIitrT07t2346voFcPLEX7i45nyTJ5crWLJpF0smjWHP8rlc9PHjZeg7tTyF7O1YPWsiO5fNpl/X9ixcvx2AyOhYDp++wNaF09m9fA4KhYKLPn6SXIWChdsOsuKPXzm4eDLnbwTx4q36d/jVy5Vk74KJ7J0/kSmDf2L2pr0A6Ovpsm7yCNW5G8EhzN64h9+nrWDB6gPcvHaOd2/UbXsn6AbhH0JZvP4vBvw2kW3rcpZj2b15CRWq1GLh2kPMWb6HQi7uKORy9m5Zzi8jprBqj7Sf9V87l6vJvH/Lh/APb5i95ji9h0xmz8a5AOjoyOjWdwwzVx1h4vydXDlzgPehzwEoXbEW05cfYvfSGRR2cmDnkVM5dt68h6WTRrNv2Swu+PjxMvS92vWqlS/NriXT2bl4OpN+7c/cddvVzt+8fY/o8NeMW3yWTgNmcGxb/rvLnj2whHot+zBu8TmMTCwIvCp1+Bq0+ZkRc44yYs5RWnQfg3up6oQ+v0t0+GsmLjuDR5kapCTF5ivz1N6lNGjdh4nLzmBsYo7/FSnmFC9Xk7ELjjB2/hF+GDyLg5umARAfE87fJ46xeOlKZDoyypQtR9fuPxaI746ZuoK5qw7id+18gfpYUPBd7Gxt2LhjN/OnT2LbmmVc9vbh1ZtQtbSODvYsmzeTzauW0vuHrixZvR4APT09ls6ZxuZVS9i0cjFXrl3n8dPnTF15ih8HTePAR+L5id3LaNSmN1NXnsI4Vzw3MbWga/+JNG7XTyPPsm37qFW5LAdWzGbXoum4FnJgyZY9LJ00Sqpf1/0161e50uxaPJ2di6cx6dd+zF2/I1995HI5q9dtYM6MaWxat4ar3t68fqO+NaejgwOL589jw5pV9OzxA8tXrVGda9a0CXNnTkcURZWcL/VbJ5cizFm+hznL9zBryU4MDAyoVssTAJfCxRg5YSEVy5REoVCwdOMOFk/5nd0rF3DR56ZG/HJysGPV7EnsWD6Xvt06snDdVgAKOzuxfdkcti+bw5bFszA0MKBBzWr52OPbfDc7//jpS1m0Zh83vC98pI0MZemGQ/zy2wS2rpMG72OiIzj39yHmLNvKwjV7UMjl3PS+CMCIP2Yzb+VOFqzYRGZWBi1adWDZup0faRfMGTB4BO3ztN8ymYy+v/xKv4HDKOpREhMTUzp1+4n9m/Kvq8f2LKdx295MX3USY1NzbijrashtHyI/vGb6qpP0HDxVI//lk7tITIjGvURZ5qw6hN+1czgWKszslQeYtWI/DoUKs23tbMI/hDJ/3VH6/TqJXevnqcm4cHIfTi45/ReFXM7+rUsZMHwq6/b6kJ6WysGd6g/4925dJ/x9KPPWHqPv0Mns3JCfTDeN+4yJCiPkjh/Wtg4c2rmK0VNXqvTWjDnXNfTOPmZpbcfwiYsxMTXTGBj4Gnsq5HIObpnLb5PWMWXZMQKvn+Hd6ycc3DKX0TM2snL3DcwtrClStAynDm0E4NrFv4iLicCteDnmbTiLTKbHng1zVDrU9mzPiCnqg8EKuZxD2xbT57cZBdo+AjRt+xO7F0xix7yJnPbyZfmEYexfMpXz1wPy7SPsXjCJ3QsmMXlwb+Zu3A1I9XZk7y4cWDqNLbPGc/i8l0ZeLf/7/E8PDnwh/YBCeY71EkWxkvKf2pOxIAj/uC3iR+gI/H8fHHh5/xKlqnVAEAQc3SqRnppAckKERjq3Mg0RBAFBEHAoXIGk+C/b/zTGJ5DMmPgvynP/9Qdc7SxxsbVET1dGyyqluXpPc4GUfV63aFqxBNamxqpjSanpBD17S6faFQDQ05VhbmwIwNMnj3AqVAhHp0Lo6elRr0Fj/H3V92a3tLSieIlS6OpqTpjxvnoJHR0dmrVsi6mpGanJicTHRqqlEUWRJyH+VK7VDICanu25E3AFgLuBV6jRoB2CIOBeoqJa/tjoMEJueVOnSWc1eRdOH6Varfo4FnLFwdEZG1t76jRoSoCvj1o6C0srPEqURiZT1/vZk4c4OLng4OiMrp4etRs0JdDvmlqaIN9r1G/cEkEQKF6qHCnJScTGRPEu9DXFS5bDwNAQmUyX0uUqE3DTC4AKVWqqrmVqZo6+vgGOTk7o6enRoIEnfjdvaNi1RImS6ObRLyUlmfv379G8hbRg5KuXL3B2ztG3ToMmBPqq6xvo50MDNX0TJX3fvqJ4qbK59K1EwE1vAN69eYVrkaLYO7pQoUptRBFu+3mpyb3t70VdzzYIgoBHyfKkJCcSF6M5KJWXfVuX0af/YLLkmTg4OH11/YqKiiQowJemLdqojj189gIXRwecHe3R09OlSb2aXAu4rZavfKnimJuaAFC2RDEiomNU5+RyBekZGWTJ5aRlZGBrbQVAyLNXuDra4uJgi56uLs1qV8Er8K6aXGNDAwRBGh1PTU9X7ekqCALGhtKbhSy5nKSUVOxtrLBXllmt+s0J8vdWk3XL35t6jVpr2DY1JYlHIbdp2KwDALp6epiYmvH8aQgKhYLa9Zujq6dHjQatuO17WU1msL8XtT3bIggCRUtWIDU5kbiYSCyt7VRvnwyNTHBycScuWvKzspVqq+qtZCvpYfvBsxe4ONrj7GCHnp4uTevWwDuPnY2NDNXtIai/OfAOCKZyPSmmFvaoRFpKAglx6jFVFEWeP/ClXA3pDUyVeh14cOsSebnje4qKtVvz8NZlKtfrQHxMOGFvn6Gnb0hmZrqGzKchflSoKc38qNagA/cCJZkGhiYqPTPSUxFy7cyrkMt5+DAERycnBEEHO3v7AvFde0cXdPX0qFmvWYH62OD+vcmSy3FysKeQowN6eno0blCXG34BamnLlS6Fman0Bq1MqRJERkn+IAgCRkZGAGRlyUlITKJmtcr5xuPctn0S4k+lXPH8boBUD80sbCjiUU4j5qamJBH84CntGtcHQE9Pl9D34Zr1KzBYLZ9a/UrLQPjIi6nHT55SqJATTk6O6Onp0bBBfW74+qmlKVumNGZmkg1KlyxJVHSOjSuUK4eZmSkZGRkqOV/qt7kJuRuAvaMLtvZOADi7uuPkUgSAl2/e4eKUE7+a1quFj7/6Yo3lS5XIiV8lPYiM1hwAC7oXgrOjPY72thrnvtV3s/PnbiOD/NTtEOTrTf3GrTTaSAC5Qk5GRjpyeRYZ6WlYWavr+PTxAzIzMmjZthN6enrUbdDk4+23rnqX0sralqIeJQnw9aFxs9a4FHbD3MLi43X1fq6+R8P23M3uewRcoWbDj/c9Am+cwaGQOwYGhlK8rdecxIQ4Vd0uVrI8oS+fUMdTqgvF8tSFmKhw7gRep0Gzjip9XihjeM36LaT61aAlt25eUdP5tr8XdRq1ySUzibiYSJXMu0E+NGjakbzs27qUbn1GkpWVhZ19IVXMqVGveb4xJ6/eftfOqY65e5TJt15/jT1fPbuPnWNhbB0kfarWbYn3uQPYORbG1a0kunp6VKvXgjcvHpK9S/qHty9QKBTUatgWC0sbLG3sSYiLUpVPibJVMTY1V9Pt5bP7KBQKqtdrWaDtY24ePHuFi6Od5Fe6ujSrUw3vwDtqaYwNc/wqLT1D1b7YWllQyl16yWFiZIibsyORMXEa1/hfRpAJ/7F//6386wYHBEGoJAiCryAIdwVBOCoIgpVyVkA1YI9yloDRR/K+EgRhqiAIPkA3QRB6CIJwTxCE+4IgLMiVLkkQhDmCINxRXstBEIQ6QHtgkfIaxQRBGCgIQoAy3V+CIBgr8xdT5gsQBGFm7hkQgiD8rjx+VxCE/F/5f4KkhHBMLZ1Uv00tHUmKD/9oerk8k8eBJyhSqv7XXO6LiIhLwtHSTPXb3tKM8PhEtTThcYlcvvuEbvUqqR1/Gx2HlakRU/ecofuC7Uzfe4aUdGlXgZjoKGxtc1Z7trG1Izr60x3TbO7euUX7jt3QESSXsLRxIC5GvfOfnBiHkbGZqlG1snYgPkaya1xMBFa2jqq0ufP/tX0hHX8agyCou9uHd6E8CrnLq+ePmT5hGM+ePMTG1o7YfIJ5fsRER2Jjl+uebTTzxkRHYmProPptbWNHTHQkrkWK8jAkmMSEeNLT0ggOvEF0lOYA0nWfazi7uORcw9b2s+0a9uEDFhYWLF+2iJHDhrBrxzasrKxzdLG1JyZffXPuydrGPkff+3dy6XuT6KhwlRxRVAAQcOMSaanJxMaoy42NicQ6lx2sbOyJVZaPIAgsnj6MaWN6c/XcEVWa2/5eWNnY4V7UA4VcgbVNTsfwS+vX1o2r6dt/sKp+AUTGxGJvm2MPe2urfDvP2Zy85E2tytLAmJ2NFT3at6TzkLF0+GUUJsZG1KxUTpIbG4+DjZUqn4ONFZGxmoN4VwLu0HXsLEYvXM+Uwb1Ux+UKBT0nzKP54Am4Ozvi4ZoTS6xt7DXqWGx0hJptpXKNICLsPeYWVmxcOZPJo35i86rZpKWlEhsdiamZObeUDyuxUWEkJ6vHgLz+ZJWPP0ZFvOfNy8e4lyinaavLPtSuUl6yR0ycup1trPLtzFz1u8UPIyYxdt4KJv3aT+1cZHQsltY5+lhYO5KQR5+UpDgMjc1V8UFKox53M9JTeXLXh3LVmxMfG46ltSPHd86nbc+xmJpbk5WpvktKcmIcRiY5McfCxkHtuvcCLjJ/bFs2LxzKD4NnKa/rQKfOXZkzcxoh9+9hYmJClSrVCtR3rWwcCtTHirm7oZArsLXOuYatjQ2RuQbD8nL6/CVqVq2s+i2Xyxk4Yhyde/+MqYkxlcrn1AtLGwfiPxHPLa0dNdLkJTriLZbmpsxes40+v89g7rrtvAuPwD6Xv33Mj6/63eKHkZOl+jW0f77yo6KjsbPNiTN2trZER0d/VJ+z5y9QvarmhkhZWXI1OV/it7nxvXaB2g3UP0lS5U9IUPMrOxvrf45fF69Sq0oFjeMXr/nStH7tfPN8q+/mzZ/dnqjdR7R6vbVWtqPWNva06dST4QM68WufdhiZmFKhSk21vPeCAzE0MsbJ2RWQ2oW88j9FdHQUOjIZr148pXjJMp/X97BxIE4ZW+JjIrC0yb/vcXjbQqrUboGZhY2aDWJzyb928QQGRsZY54m32Wn2bVlC974j0Mk16BIbE4GJmTm3/aWH9Zh8YnhsdATWNrntaq+KGfu2LqFb35EIOup9otv+XlhZ21HYvQQKhRxLG/s8+dXtEhcTqaF3VMR7rG0dlTHnN+Jiorh46sA32zMuJhyrXPdjae1AdMR71bFje1Zx/vgOXj0Pof2PQwFwKVKCsLcvsbC2Iyr8HW+eP8DQ2JTY6I/HmTilbe8EXJXsWIDt45Uz++k1fjZr9x/HyjxXP9z6I37lH0z3MdMZs2ANk4f01jj/PiKaJ69CKevh9tH70fK/yb9ucADYCfwhimIF4B4wTTkrIJCcmQKpyrTZgwXBgiBkR880URTrAd5I2xU2BioB1QVB6KhMYwL4iqJYUZluoCiKN4ATwO/KazwHjoiiWF2Z7iHwszL/CmCFKIrVAdUcOUEQmgPFgRrKa1YVBKFB3hsUBGGQIAiBgiAEXj+7UdMC+eyuk/utUl68Ds+kUNFqFCqqOa2voBHzUS7vW7pFRy4zqr0nsjwNh1yh4NHbcLrVq8TBP/phZKDP1ovSWxVRzEfuP9xzbgL8b6Knq0shF/VtWPLqlZ/u2SPE5Hd9QeBekBdmFtb5fkMol8tJT0ulas16/NT/V5YvmCrdx8deK+UhX30+Q2dBEHB2daN9l5+YO2Uk86ePprB7cWQ66m82jh7Yjo6ODk5OhTTyfw5yuZznz57SunU7Vqxej56+Hi9fqk8L1JD1ETs6u7rRvmsv5kwZxbxpYyji7oGOTNK3eetOvA19xbQxvUlLTUGQySBP2f9T/Zg0fzMzlu5m7NQVXDpzmMcht0hPT+PvQ9vo1GPIR+/vS+qXhYUlxYqrb6uWr04fERl07yEnL3nza2/pk4WEpGSuBdzm0NpFHN+0jLS0dM553fiHe9WkUfWKHF4yhUVjB7H+0CnVcZmODnvnT+TUmtmEhkeSkJTyjzrmczkEQUAuz+LV88c0admF2ct3Y2BoxMm/diAiUrJsZS6ePszscT3JyMhAJ4+v52+bnAunpaawfuE4fhgwTu1bTIDtf51EJtOhRf1a/yBLU2fPmlU4sHIOC8YPY+P+Y3nOfjpu5XedvBd6dPsKRYpXxtjUEkSRV09vYWpujWtRzfULPnbd3DLLV2/KhCUn6T92FWcPrQIgJSkeP9+bDPl1OA09G5OWlsaVyxfz1fljfI7v/kd87CP63r57nzMXLjOwX8733TKZjE0rF3Nw2waSkpP5EJ5nQDxvvc03nv8zCrmcJy/f0LmFJzsXTcPIwAAv/9sa6fLT27NmFQ6smC3VrwPH8r/AF7RjwXfucvb8BX7p3zff85o6ffJSanpnZWZyy9+bGnWbfETXf86fm1v3HnDqojdDe6uvw5KZmcX1gFs0qpP/Vqnf6rufiiOQ722AIJCUlECQ3zVWbP6LNTv+Jj0tDZ8rZ9WSPXxwDwfHPO3jZ7YL2cjlWezfuZl+A4djbGySr4x/8q2Pncvue9g6uOR7HuDvQ1uQyWRYWdvlmyY44BpmFta4eZRWPylCyTJVuHz6EDPG9iIznxj+sZgZHOCNuYUVbsXUZaanp3Ly8BY6fkGbm2/MVR76c/4WZizdg6t7CQJvXORxyK1/zPcpe+arT67DHXsN54f+43Eo5MaVM/sBqNukI3r6+uxaO4OD2xZRrGRF1WzdjyKKFC9dlatnDxRo++jZshtz1v7Nrvl/Ym5iTMizVx/Nn41njUocXDqdheOGsOHgCbVzKWlpTFi2gdF9u2FqnO/71v9ZdGTCf+zffyv/qgUJBUGwACxFUcyee7QDOPQPWXqJohiYKz9A9hBjdeCqKIqRynN7gAbAMSADOKlMFwQ0+4j8coIgzAYsAVNytj+sjfQJAsBeYLHy7+bKf9m9DVOkwQK1eXCiKG4ENgKsOiVFibs+e3jgK92qvWt5kuJyvgFKigvDxCL/PZT9z60mNTmGRt1WfeQWChYHSzPC4nJGQSPiErE3V+/ch7wJ448dUiCKTUrl2oMXyGQ6VHBzwsHSjApuUmPcrFIJtl7wozXSiH1Urjff0VGRWNvY8E+cPnmUC2dPERsTTVpaKvNnT0amIyMlNQUdHV0srNQbTFMzK1JTEpHLs5DJdImNCcfCWrKrpY0DsVE5n2XERYdjYWXHbd8L3Au8SshtHzIz0klPS2LV4pkMHzcVG1s7KlevTZDfdTxKlkFHEPjwLlRj6uLHsLGxJzoy1z1HR2rktbGxV71hB+nNfHaaRs3b0ai5tIDU/p3rsbbJuV+vS6e5HXCdvv1/4a9D+3PZNQpr63+2aza2tnbY2tpRspTUCahRszZ7dm3P0SUqQkNfa1t7tRkMMdE5aRo3b0djpb77dqxXzTDwKFkW18JFGTNtDWHvXuN14ZimXBt7YnLZITY6Aktlhyi7Y2RuaU2Vmp68eBqCsYk5kRHvmTKqJzqCgsTEBG5e96bfz0Oxsrb+rPqVzaMH9wnwu0FQoB+ZGRmkpKYwY8UGurRsQkRUzpvRiJhY1acBuXn2KpT567ayZPJYLJTTiQPvhlDI3hYrC2lKYsNa1bj3+BntalfA3tqS8Fxv8MKjY7G1svioflVKe/AuPIq4hCQsc/mimYkx5T3cuf0455vFmFx2y8baVt22UrnagSCd8ygpvbmoUacxf/+1k4pV65CWkswfM1aRKtfj4LYlmJpZqsm0yuNPsUp/AsjKymT9onHUbNCKKrXUH1xuXDlBYNAdVk0bp+rs2NtYqds5OhZbK/Xr5aZymZK8C9/KrqOnuXDdH4DSxdyIi8nRJz4mDLM88cHEzIq0lARVfIiPCcPcSj3uXjmxgbSURFZO6oRL0XK8eXKb968f8DD4GnExYdI3qav/oNewBSqZqck5MSc+OhxzK82OfLHS1dgfHkpSQizPH/jj4OhI4cJF8LnmhWejJjx8+AA7W7sC893Y6PAC9TFdIYuExES8b/gyJLYP1lZWREVH5+sPz1++YvGqdcyfPgmLXG+/jp06w6lz0icXDvZ2BNwKxln5QlqKx+plkTeex8WEqeL5x7C0ccDOxoqyxYsC0Kh2VdbuPkxqWs7nIJIfW35URuUyJXgXFklcQiKWufQHsLW1JTIqZ3ZHZFQU1jbWeUXw4uVLlq1czZyZ0zA3N9c4r6srU5PzRX6r5M6tG7gVK4WFZf51xsrCnFv3H+boGh2T730/e/WG+Wu2sHjKOLXyAvC9dYcSRd2wtsw/Pn2t72bbNm/+3O1JNtY2dup2ULaR94MDsHdwwtxCqoPV6zTkycN71GvUEpAe6p8/fUwRt6KqvNFRkVjZfLr9PnPyCJfOnkREJDEhnrIVKlOrbkNAWVfzlJWpeZ6+R7R63yMuOk/fwzqn7xHsf5mUpHhkOjpsWDYFZ9eiWFrb4XP5JHcCffh95jr2bVlCTJ54a2ltR8DNSwQHeHM36DqZmRmkpSSxYdkUmrTqRmpqMuNmrEEUBfZvXYpZPjE8Jjq3XSOwtLIl8MZFDZkbl02mdee+RIW/Z9poacHG5MQEAm9c4sd+I7Gwss23DlvZ2BMTFcal0wfxOn+MD29fUq1OE2KiwihRphIAifExVKregBdPQ3AtUeur7ZmVlUlsrvuJiwnH2q4Q0RE562zExoRTvHRlbvteov2PvyKT6VKmYm1KlK1GjfqtWPBnH9JSkjXuIzeWNg6kpSYzaup6BEEssPbRXOnHOnIdWtSrwcy121XnImL+uY9QuXRx3ubqI2RlyZmwdCMt69WgUY3KH82n5X+Xf+PMgW8lWfn/Pw3pZIo5Q3dyPj7Ish0YJopieWAGYPiJawvAvFzrIHiIorjlc5SuUK8XP447xo/jjlG0fBMeBR5HFEXCXgWjb2iGiblmpyfE9xBvHvvQ4qclGtO7vhdlCzvxJjKWt9FxZGbJOXvrIQ3Le6ilOTN9MGemD+HM9CE0q1SSSd2a0bhCcWzNTXGwNOdVuDTN0u/xa4o6SgGveIlSfHj3jvCwD2RmZuLjfZnqNev8oy6t23Zi2erNbN97lHETpuFRvBRjxk/BvagHDoXcNQYHBEGgRNnq3Pa9IF3/6gkqVPMEoHw1T/y9/0YURV4+uYORsRkWVnZ06DmS2esvMnPNWfqPWki5ClUZPm4qANVrNSAuJpqw96HcuxNIZmYmQf7XqVaz7mfZsliJUoS9DyUi7D1ZmZnc9L5I1Rr11NJUqVmPa5fPSt8uP7qPsbGJqnMUHyd1mqIiwgi4cZU6DaUxruAgX/7+azfjpiykXLnyvH//jjClXb29r1KjVv5TQPNiZW2NrZ0db99Ki4rFREeTlSVX6XvD+xJVa6rrW7VmPbzV9DXNpW9sjr43vajTsCkAtvaOhL1/S/iHtxw7sBmAyjXUJ9xUqtGA61dPIYoizx7fw8jEFEtrW9LTUklNlVw+PS2VkGBfnAsXw9XNg1U7zrNk0wk2btuPja0dlpZWZGSkf3b9yqZ3v4Fs3nmIjdv2M/aPqZSvUJlpIwdTysOdtx/CeR8eSWZmFpd8/KhXTb2hDYuM5s9Fq5g6YhCFC+VMI3SwteH+k+ekpacjiiKB9x5QxEWa/l+mWBHehEXyLiKKzKwsLty8RYOq6tN5Q8MiVW8fHr0MJTMrCwszE2ITEklMlmYKpGVk8Op9OEkpqUSEvyMrMxPfa+epUkP986MqNerjc+W0yrbGSttaWtlibWvPh7fSInghdwNwdnWnaPEyvH/3mojwd2Skp3Pj8nEaNO+iJrNi9YbcvHoSURR58fguRsamWFrbSSuLr5mBk7M7zdqrT3O8f+s6545uZ+EfIzA0MFAdL+3hTmguO1+87k/96pXU7fEhXGWPxy9ek5mVxU8dW7FzsbTQWYMalbntI8XUN8+CMTQ2w9xSPaYKgkDR0jW57y+NAd/yOU7pKjmrOKelJBIfE87o+ScZMecoZao2QS7PYsrqS/QesRg7xyIUL1dLNTCQLdOjbA3u+p0HIND7OOWqSjKjwl6rdH778gFZWZmYmFliaevEo0cPcS1chPfv3uF78waFCjkXiO9GKuuBn8+FAvWxfVvWYWdrg5WlBenpGWRmZnLZ+zq1a1RXu0Z4RCTT5i1m4pjhuDrnvLGNi4+nacMGbFq5mNWL5pCRkcmbt+9V8djQ2DTfeF68bHWCc8Xz8tUa/aNdzC1tcbCx5vU7qWMeeO8hZYsX06xf1Sqq5cuvfmUP9OWmZInivHv3ng9hYWRmZuLlfY3aNdWnskdERDJzzjzGjx2Ni7Nzvnrq6+ur5Hyp32Zz0/s8tevn/0kBgJtrIUI/hPE+PEK6bx9f6lavopYmLDKKSQtWMGXUYAo7O2nIuOhz86OfFMDX+262bbPzq7eR6naoWrM+1y6fUbU5Rso20tbOkaePQkhPS0MURULuBOLs6qbKdz84gMJF3ImKjCA87D2ZmZlc975E9c9ov1u17cyiVVso4u5BUY+SJCYkSN/BPwpR9R1yo9H38DpBheqeAFSo5omfVz59j14jmbPhInPWn8fE1IKiJcvz87Cp+Pucx8TUnDNHdjDiz6UYGBhSuUZDblyV6sLzXL7brfcwlm45zeJNfzN07BxKV6jO4NGzcC9ehrB3r4hUxnCfyydo2Fx9TaVK1Rtw48oplUxjZQzv2ns4SzafYdHGkwwZO5dS5aszaPRsXIoUZ8WOiyzaeJJFG09iZWOPhaU1GRnpZGVm4u9zXiPmZOvduFU3+g6diKt7cWo1aInPpb9JSUni+eN7GBiZ8OzxPVwKF/smexbxKEvEh9dEhb8lKzOToOtnqd+8OxEfXvPorj9ZmZkE+pxDRybDUbn4dEZ6KmUq1sbX6yQhwTfISE/HzMJKo3xz4+ZRlrB3r4gq4PYxLtdnYB8ipIHD99l9hBuB+fQRInL1Ed6QpewjiKLI7A27cHN2pGebph+9j/9lBB3hP/bvv5V/1cwBURTjBUGIFQShviiK14DeQPYsgkTA7OO5NfADVgiCYAvEAj2AT71ez3sNM+CDIAh6QC8ge4jRF+iCNEsh9xK254BZgiDsEUUxSRAEZ6SBiH/+EDIPRUo35PVDb3bNbY6uniFNesxVnft74yAa/TALUwsHrh6ejplVIQ6vlFQoWr4ZNVr89tnXqbRrCTYNa6Bva0Xjl148nbmK0G3/vOOBrkyHiV2bMnTtIRQKkY61yuPhZMtBH2myRPd6/zwKOaFrEybuPEmmXIGLjQUze7UmCmlK6cChI5gxZTwKhYImzVpRuIg7Z09LMxBatm5PbEwMv48aTEpKCoKOwMnjh1m5fjvGxiZUrV6LoEA/li2eQ2pqCsOnblVdc+28X+k5eDqW1vZ06DWabcvHc3L/alzdS1G7sdQglq1cn5Bb15gxog16+ob89OusT9qvUbM2rFsxD7lCwfzpv2NmZk7t+o1xLVKUC6ePAdCsdUfiYqOZOOoXUlOSEXR0OH38EEvW7cbY2IQBQ8Ywd+oY5AoFnk3bSnnPHJXytupE5Wp1CA68yahB3TAwMGTwyEmq6y+bN4mkxHhkMl36Dx2HqXJhnO0blpCZmcncKaPQEeS4OLsybfJEFAoFTZu3oEgRN86c+huAVm3aERsTw+iRv5GSkoKOjsCJY0dYu2EzxsYmDB7yG0sWziMrKwsHRyeGjRjF3KljlNtKKfU9rdS3dScqV6tNcOBNRg7sjoGBIUNG5WyptXTunyQlJkj6Dhmr0tfX5zKZmRn8OawbBoaGtOzwE86Fi3H5rLRSfOOWXahYtS53g64zfkgnDAwM+XmENEATHxfNqvnjAelNUK0GLalQRfOhXxAEevcd+NX1Kz90ZTJG//ITY2YtRq5Q0LZxfYoWduboOWnxoU4tGrPt0HESEpNYvEla4V0mk7F14XTKlihGo9rV6T9uGjKZjBLuhenQzBPEdHRlMsb3686IeWuk7b88a1HM1Ym/LkiLP3ZpVp/L/sGc8vZDV1eGob4ec0cMQBAEomITmL5O2ppMIYo0rVWF/kVbMH/6CGk7qSbtcClcjEtnJNs2aSXZNjjwBuOGdEbfwJCBw6eo7rHPwN9Zt3SKtLiUYyEGjZiKTKZLhSq1GD+0GyLSglhtug3E65w086lhi26Ur1qP+7d8mPRre+VWTdMBePYoGF+vUzgXKc7MMdIU5U69hlG+an32bV5AVmYGI2ctAaBs8aL8MbgPujIZY3/pxajZy6Qt1xrXo6irM0fOXQWgcwtPrvoGccbrJrq6Mgz09Zg9eojaNMs6VSpw2D+SxeNaoKdvSNeBOTF126JBdPllNuZW9rT6cSz71ozl/OGVFCpSmuoNc3YBCAm8SPFyddA3lBZZLVmxIY+DvZk3qhV6BobUb9WbB7ek5mrTgiF0HzgTC2t72vYYw65V4zhzcCXObqWp2UjqKN71v0Cg9wlkurro6RvSe8RiBEGgiEcF6tarz9jRw1GICoJvB/HixTOaNW/5zb67eMYIFHI59Zu2/y4+NrBPL/6YNhu5QkGrpo1xL+LKiTPSYEv7Vi3Ytf8wCQmJrFi3WekPOqxftpDomFgWLF8t1VuFiGe9OsTFxzNzRGtlPM5ZwX3dvKH0HDwDC7V4vgqXXPE8IS6KRRN+IC01GUHQ4erpXfy59DhGxqaMGdCD6Ss3kZmVhbODHZN+7U/1CqUZNWe5VL8a1ZXq13ll/WruyVW/W1L9kmXXr8H5TuOVyWQMGzqYP6dMR6FQ0KJZU9yKFObk6TMAtG3dit379pOQkMiqtetVedasWArA3AWLuHvvPvEJCZgYGzNy7O/oG5p+sd+mp6cRcsePAb9OVNMv8OYVdm5aQlJ8DBPmLcfOxooxMxahUCho06QBRQu7cOysNHujY8smbD94jPjEJJZs2KHSdctiaaePtPR0AoJD+H3IAA07ZPOtvpudf/60UdJWrE3b4lKkKBfPSOteNG3VmUrV6hAceIPRg7phYGDA4JGTAWlGWs26jfhzVF9kMl3cipagccsOKt1uel+knmcz7OzsmT1lnLQ9b7PWuBZx59zp4wC0aN2B2Jho/hg1SNV+nzp+mOXrd/L65XO8L5/DtYg7cTEx9OjYBCtrW/qPWaa6xpq5v9JriNT36PjTaLYuG8/f+/L0ParUJ+T2NaYPb4O+viE//abe95DJdPFs3Yuzf23gz2Fdqd+0PWeP7SIpMZ7po3tham5J0RJlsXNw5o8hHZVbAk77aJlkyyxXuTYTf5ViUdGS5WnX/ReunJX6f41adqVC1XrcDbrOhKEd0DcwZMDw6f8oMy+CINC1zzCWzBiuFnPUryHFnNx6uxUrjd+1c4zo0wwdQcDC2o4GTdtTvkodFs34envKZLp0//lP1swZikIhp3ajjri4laT7z3+ydsFIsjIzMTG14N3rZxQrVRGvc4coW7kOR/esJCkhlnULArG2daT30Jy2Y/PSCTwOCSQpMY4/Bjan3Q9Dqde0E2Ur1WHq8A4F2j7+tWsFoS8fY0wqTnbW/PFLT0bMXSVto9yoDkVdC3HkgjRJuXOzBlzxu83pa345MWvkL9JnIY+eceaaHx6FnfnpD2nnhaE/dqBuZc21f7T87yLk+83O/wiCICjI9c0+sBS4DKwHjIEXQH9RFGMFQegCzAVSkab1nwHG5fms4BVQTRTFKOXvnsBEpDf6p0VRHK88niSKoqny765AW1EU+wmCUBfYBKQDXZE+ERgPvEZa/8BMma44sFsp9xQwSBRFZ6W8kUD2/oBJwE/K9QvyJfuzgoKkaMdSn070FTQ5Of67yH1RrFWBy3yX/HnTb78UO+OE7yJXIX6fmR+msuRPJ/pCkhXGn070FaRl6X8XuRZ6n71j6mdjn/b604m+Av2MgtcV4JFx/t8Efyupcr0Cl1lecevTib6Cq6mfN1PkS9HXVRS4zBIW7z+d6CuIzrD8LnILy76PP4Sklvx0oi+kmuD36URfQaLxP3/S8LWEZzl+OtEX4q54XOAyAWTyjE8n+gpeGnyfTaT0dTILXGZ4imWBywQw1vs+thXF7/P2UxAK/tkkJfP79BF0dQo+hsP3sUHFDN8Cl5mNZeXG/72vwr+AG9Wq/8cejOsEBvxX2ux/euaAKH70iahWPmn/Av7KdcgznzRueX7vRVoTIG8601x/HwYOK/++jvpWhuuU//LyDqgliqIoCMKPSIslZstbgbRgoRYtWrRo0aJFixYtWrRo0fIf4X96cOB/mKrAakGa+xYHfHxenRYtWrRo0aJFixYtWrRo+a78N+8i8J9COzjw/wHleggVP5nwM8go+Flt3236/6W2C7+LXPeHBf9ZwWfu+PXFxGfk//35t6KnI/8ucr8HJrKUTyf6CtL4PlMGk+UF/xmEmGfbyIJCJyP104m+Al3TrO8iNyvT4NOJvhDdjIL/FAZA/n1mjmJmUPDTfXX4PvFA9h2muQLoZ32fevs90JF/h0YXME2L/i5yX4iFP53oC7lPecroPihwuegU/GdGAEY6ad9FruI7rOmt+E7T9L/X9H9D3e/zucL3+FTSSPf7+G6a/Ps8SinkBW8DWdb38QUt/y60uxVo0aJFixYtWrRo+Sy+y8CAFi1atGj5r0A7c0CLFi1atGjRokWLFi1atPyf5r95i8H/FNqZA1q0aNGiRYsWLVq0aNGiRcv/cbQzB/4FiKLIjRNzCH3sja6eIZ7d52HrXFYj3eV944h8ex8dmR52ruVp0HkGOjI9nt7+mztXNwGgp29M0x6VKOlsz/UHL1hw5BIKhUin2hX4uZnGJhAA3H/9gd5Ld7OwX3uaVZa2jkpISWPGvrM8+xCFIMCMnp+3LkCFTXOxb+1JRkQ03pXbfZEdbgX6s2XjahQKOU2bt6FL955q59+GvmHV8gW8ePaUXn1+pmOXH1TnRFFk0/qVXDh7Cj09PUZM30rhoprbH0WFv2Xr8vGkJCXg6l6avsPnoqunhyiKHNq2gJBb19A3MKT3b7PU8ivkcmaMaEdCfDQWVrbUa9qRjLRUggO8EAQBMwtr+g2bzrmj27l367py79oZFClWmpioMLaunEJCbDSCjkCDZl1o0la6t/u3rnNg6yKSE+NISoxn5c6LmJlbqt3X3s2LuRt0XbkP8HTciklbVY4b2A5DI2N0dGTIZDKmLdkFQMD1i+zftpyYqDCsbexp3qYzHbr1UbODKIrs2LiM4KCb6BsYMnTkZNw9pLI/c+IAl8+dQBShcYv2tO7wg1reo38dZNuWjfz+x2T27t6OXKGgeYtWdO3eQ6O8VixbxPNnz+jdtz+dunRXnUtKSmL1iiW8fv0KQRBo0bI1p06dRqFQ0KBZB9p26aeh757NS1R2+GXENJUdxg5sj5GRMYKODjKZLtOX7ATg0ulD7N+2HIWowN7RmRmLt2JsbKomc9empQQH3sDAwJBBo6bgXqwU79++ZvWiSap0EWHv6NpzEC079OCvvZu4ev44NuZGADSsXY3zXjekPbybetK7i3qdP+91nT1HTwFgZGjA2MH9KO5ehDfvPjB18WpVuvfhEfzSowt9G1YC4MbdRyzecwK5QkHHhjXo37axmtyrt+6z7q9z6OgIyHRkjO3Vnsol3Hn1IYKJa3er0r2LiKFFrcrcfLoKhUJOo2btvroulCxTgYf3b6NQyLGxcyAxIR4RXUzNregzbBYWVnYc2rqAkNs+6Okb0mfYLAoXLQ1AyO3rHNq2AFGhoE6TTrTo9DMAf+9bzZ2Aq+jo6KjkYArvI6PpOma2cvEQkRJFXNg+a6ya3l6Bd1l/6DSCjoCujg5jenemUqliqvNyhYI+kxZhb23J0nGDOLl7Dk/ueKOnb0iXgXMp5KYZY2Mi33Jw7VhSk+NwKlKGroMXoKurT1pKIoc2jCc++gMKeRZ1Ww3AzNKO03vmEhMRiomZJRZWNshkMiYt2quy64EtC78oHgBcPrWPa2f3IJPJcHUtzKtXL1EoFDRv0ZLu3dV9MTQ0lOXLlvDs2XP69O1Lly5dVeeOHj3C+XNnEQSBIm5uNGzoyabN26T94pt1oF3Xvhr1YNemJdwJUvrDyKkqH0tOSmTL6jm8ffMcQRD4ZfhkipeqwOsXT9i2bj5CRgIymYwWDetw9Oylb/aHd2HhlCjqxrvoFPQNDPnp19m45hfPI96yffl4UpLicXEvTZ/h89DV1SPs3Qv2rJ3C25cPafvjCJq07wdAbFQYQ1cvIyYugdSMdDIyMjExMqJ947r07dAiT/26w8aDfyMIAjKZDqP7dKNSKQ/Co2KYvnYHMXEJCDoCHRvX48fWOf7pe/sey7fuRa5Q0K5JA/p0bqMm95z3TXYfPS3ZwMiA3wf1obibtK7AgvXbOX3lOqIoUqNSORb/OUqjjA5uXcj92z7o6xvSd9hMNR87uG0hCoWCuk060bKTtE7y21eP2bNxDulpKdjYFWLAyLlgDue9fNiy5zBRMTEAZGZlsWXpXIoXdctVXj7sPfK3srwMGTtkAB7uRQBITEpm4ZpNvHwTCoLAhGGDqFCiqGSDW3dZsXW3sh40pHfnvPXgBnuO5aoHg/pR3F2ywYG/z/L3RS8EoGgRV/4c9gsolzb5lj4CgFwu5/dRQ7C2sWXy9HkA3A70Y+tGab/4Js3b0Ll7rzwyX7Nm+XxePHtKzz6/0KHLjwBkZKQz5Y8RZGZmIpfLqV23IT/06s/hrfMIuX2tQOvtg2Afjmyfj0IhJyM9jSJFSzFqcs6mWKIosnfLIu5l9xOGT6dIsdKq8wq5nJm/98bS2k6Vb+Oyyfj7nJdir5k5A0f8SeVqddRk7ty4jOCgG+gbGDJk5BRVu3D62D6unJd8w9WtGINHTkJfXyqkrWsXcuWCVGc8SpRjyvwNavf+Ne3uqoWTePH0AbHRkSgUCszMrVi27ZyG3M+xgUymS0pKEqJCjo19IT68fYmpuTUA7XsOp2zlel/cjh3ZuZS7AVdJTowjMzMDGzsn+o6YS1aWnH0bZmZrSOtuQ3F2K8m2XH3QPsPnoqsr9UEPb1ugqju9f52lqjtXTu/mxqW/EEXo6Vmeni0bcuPOQyav3UVKWgYWpsaU93Bj2qAemJlIfZOrQfdYf/gMOsr4NfanTlQqKflnu1EzMTY0RKYjnduVp239X0e7IKF2cEADQRCScm9V+Im0/YDzoii+z3XMDngPDBNFccPH8hYkoY+9SYh6zQ+/nyPizR2uHZ1Bp2EHNdJ5VG5Hox8XAXB531ge+R+mTO0emFk5027wLgyMLXjzyJuZ+6exc3Qv5h66yIbfuuNgaUbPxTvxLOdBMSdbNZlyhYLlJ7yoU9pd7fjCI5eoW9qdJT93JDNLTmpGJlGfcS9vdxzh1drdVNq64ItsIJfL2bhuBdNnL8LG1o7xo4dQo1YdXAu7qdKYmpnxy+Dh+N300ch/K9CPu8FB1KpTj8jICPZvms34eRq7WHJsz3Iat+1Ntbqt2LdxFjcuH6FBix8Iue1D5IfXTF91kldP72rkv3xyF4kJ0bgXL8vIKWuZO74XvX+dQoeevwFw6dRedq2diQjMXnOcl0/usWfjXP5csAsdHRnd+o6hSLHSpKUmM3tcT0pXrIljITf2bppP/xEzOXlgPU9CbvHh3Wu1wYG7QdcJ/xDK/HVHefHkPrvWz2PKoh2q83/M3qCWHsDJxQ0QcS9elr4DR7B17SKq1qyPS+GcMg4OuknY+7cs23CQZ49D2LJuEbOXbCb09XMunzvB7CVb0NXTZf60MVSuXgenQq4AREeGE3w7CFtbO3Zs28TseVJ5jR31GzVq1aFw4SJq5TVoyG/43ryhUQ6bNqyhStXqTJg0jbS0NIYN/ZlxM9ZjbePAjN/7UrlGA5xdi+ayww3CP7xhwbojPH9yn53r5zN10fZcdlivZgeFXM6+rcv4ZcRUatVtxJhBndm3bTU//zZBleZO0A3C3oeyZMNhnj++z/Z1C5mxeCuFXIowd8VulZzh/dtSrbanKl/LDj/yW/sayOUKevz2O8um/4G9jTW/jJ9KvRpVcHd1zikLBztWzZ6EuakJN4PusHDdVjYtnEFhZye2L5sDgFyuoNMvI2hQsxqQhVyhYP7Oo6wdPwgHawt6T19Jw8plKersoJJbo0xxGlYuiyAIPH3znj/W7ubI/PG4Odmzb9YYSa5CQcuRM7lx7xET5m/CxsaeSWN+/qq6oKMj8HOPloyfuohSZSoycVR/Rv4xCxOHclw5tYfThzZQobonER/eMH3V37x6eo/9G2czfv4eFHI5BzbPZcTUDVhaO7BgQk8qVPPEybUYTTv0o12PYQAqOc36N0CuUCAChxb9iYONJX0nL+bF2w8UdXFS6V29XEkaVC2vtME7Jq7YxuElk1Xn95+5iruzI8mpadwIfkB02GtGLzzL2+d3OLFjJkOmHdCol+cPLKFOiz5UqNWG49unE+T1FzWb9MD30l7sCxWj9+h1JCfEsOyPVhiZmNN//Fa2L+iDgZExv4yeSyHXnMGJ+7d8CP/w5rPjQSHXYjy6F0BwwFXWrF2Hjo6MX37uz9x5C7C1tWX0qBHUqlVLzcfMzMwYPGQoN2/eVLuPqKgo/j5xnHXrN2JgYMDcObNZuWI5Uxdux9rGnqnj+lKlRn2cC+f42J2gG4R/CGXx+r94/uQ+29YtYMbibQDs3ryEClVqMWLCfLIyM0lPlxbF2r9jFZ1+/IWOlW24HnCLKYtWs2vl/G/2hzZ9hyIIAlNXnuLV07sc2DybcXM14/mJ3cto1KY3Veu2Yv/Gmdy8fIT6zX/AxNSCrv0ncjfgslp6HZmMkb27ULyIC11GTsVQ34B5owcxY+126letkE/9qiDVr9dvmbRiMweXTkemlFHKvTDJqWn0nTiPGhVKU8TdHblcweJNu1gxdRz2Ntb8/MdM6levpGaDQva2rJk1QbLBrbssWL+DzfOn8PTVG05d9mH74uk4OdjRdsBIbgbdwaRK5Zw6dduHiA9vmLnqBC+f3mPvxjlMmL9bineb5zFy6nqsrB2YN6EXFao1pJBrMXatm0GXPmMoUbYa1y8d48LxHVTt3Ygm9eqwde9hdq1eRGJSMkMnTENPT71L6eRgz6o5UzAzNcU3KJhFazezYdEsAFZu2UnNKhWZ9ccoMjOzSEtPV5Xf0k07WTZtvLIeTKNe9Xzqwaw/lTa4w8L1W9m0YDqR0TEcPnWe3SvmY2Cgz5TFq7nk40f1VsW+uY8AcPLEX7i4FiYlJUWpq5xN65YzdfYSbGzt+GP0YKrXqqsm08zMnJ8Hj9CQqaenz/S5yzAyMiYrK4vJvw/D2MSEiLDXBVpvFQo5h7bMYdz0NQTeuMTpI1tJS1VfFPjereuEvw9l3tpjvHhyn50b5jFl4U7V+Qsn9+Hk4kZqirTYq0Iu526QDy079ubHnwYwecwA7Oyd1GRK7UIoSzcc4tnjELauW8isJVuIiY7g3N+HWLR2L/oGhqyYP4mb3hdp2LQN94ID8Lp0mvkrd2Hn4MqkUb159+aFRpz50nb3t7EzGTe0G7NXHebiqX34+5znXegLtT7C59jA0bkIwf7ezFxxAGsbB8YNbE1tz9Z06P27Kt39W9e+uB0rVaEWHmWq4H32IIUKexAfG8n+jbMZMW0L4+fvQybTJT42knm/d8WjdDUatcnpg2aX/YPbPkSGvWbaSmUfdPNsfp+7l/dvnnLj0l/8PncvMl099sz+gdoVSrFgx1+M+akjTWpUZMCMlZibGrPt74uM+FEaiKtRtgQNq5RT9REmrNrBX4smqu5zw6RfsTT7rEclLf+DaD8r+Db6AYXyHOsG+AI9NFIrEQShQJcqfxVyieJVOyAIAg5FKpGRmkBKQoRGusKlGiIIAoIgYOdagaT4MAAc3apgYGwBgEPhioTHJXL/9Qdc7SxxsbVET1dGyyqluXrvmYbMfV63aFqxBNamOSu6J6WmE/TsLZ1qVwBAT1eGubHhZ91LjE8gmTHxX2yDp08e4VSoEI5OhdDT06Neg8b4+15XS2NpaUXxEqXQ1dUcE/O+egkdHR2atWyLqakZqcmJxMdGqqURRZEn9/2pXKsZADUbtuduwBUA7gZcoWbDdgiCgHuJimr5Y6PDCLxxBodC7ugbGKGrp0f1ei14dNdfJTsjLZXoyA/U9myLIAgULVmB1ORE4mIisbS2U41gGxqZ4OTiTlx0JC+f3cfeyZVLf+/hx/6jMDA04t4t9Xu+7e9FHc/WCIJAsZLlSUlOJC7mn4dp0lJTcHJxR1/fAF1dXWo3aEqg3zW1NEG+16jfuCWCIFC8VDlSkpOIjYniXehripcsh4GhITKZLqXLVSbgppcq387NK+g3YBByeRYOjo6q8qrfwBO/m/mXl0ym7i4pKcmE3L9HsxbSbJRXL1/g7OyCvaMLunp61KzXjNt+Xmp5bvt7UdezDYIg4PEZdnjxNASFQkHN+i3Q1dOjTsMWBPpeUbeBnzf1GrWSZJYqT3JyIrF5ZIbcDcDe0QXbPB0ngIdPn+Pi5ICzoz16ero0rVcLH/8gtTTlS5XA3FTa4aJsSQ8io2M15ATdC8HZ0R5He2ngLuTFG1wdbHGxt0FPV5fmNStx9VaIWh5jQwME5ZYcqRkZCGiOlPuHPMXazAw3J3scHJ3R1dP76rrw8sUTrG1sefHsEbp6etT1bK6Sk56ehiAIkg95ZvtQBVJSJB969ew+do6u2DpI5Vu1bkvuBFwFwCjXTI5sOQBPX79DT1eGi4Mterq6NKtdBa+gex+3QVqG6m+A8OhYfIIf0KFRbQC8gu5Rqa4UY109KpGWkkBinHqMFUWRFw99KVtdeoNcuV4HHt66BICAQHpaMqIokp6egp6BEdb2hbG2d0UQBCrXbMwd/6tq8oL9vb4oHgB4nTtEy0790dPT58mTx7i4uODk5ISenh4NGjTEN88ggKWlJSVKlERXptkkyeVyMjIykMvlxMREY2dnh72yHtSq35wgf2+19Lf8vanXqLWGj6WmJPEo5DYNm3UAQFdPDxNTM6VdUD1wPH7xGlMT4wLxB309XTq0aJxvPM5dXk9C/KmUHc8926seqswsbCjiUQ6ZTL2tsLCyo5R7YR48e0VhJ3s8ijgTm5BIszrV8A68o5bW2NBQVafS0nN8zNbKglLKt9wmRoa4OTsSGRMHwINnL3BxtM9lgxpcC7idxwbFc2xQohgR0dKb++uBd7CyMKNoYReMDAwoV6IYB09fVMt7N+AqtbLrVIkKpObyMXtHV+yUPla9bgvuKn0s/P1ripepCkDpirW45SfV6YdPn+Hs5EAhRwe8bvpTrlQJfPw0y8vM1DRXeUm6JqekcCfkEW2aegKgp6eLmfKeHj57jouTfZ56cOsfbKBeD+RyBekZGWTJ5aSnp2NrbQl8ex8hKiqSoABfmrbImcnx7MlDHAs5q8kM8FUfBLCwtMKjRGkNmYIgYGQk9ZvkWVlkybN4eP8uNRq0L9B6+/rZPWwdC6Orq0dI8E2q1mpCQpz6zhi3/b2o06hNrn5CEnEx0nVjosK5G+RDg6YdVelfPA3BxMwCUzMLVbsQ5KceD4J8vanfuJVGuwAgV8jJyEhHLs8iIz0NK2up7Tp+cAcuhd1xdnVTthMtNeV+Rbv7/OkDHJxcsHNwJujmFWo3aE1wnnj7OTbwKFURfUNDVV/DuXAx3oe+UJPzNe1YmUp1uB/kTU3PdhQtWRFESElJJDUlSVWWmZnS4NnTkICcPqhne+5k90EDr1CjgWYfNOzdS9yKV0DfwAiZTJcqpTw4cP4arg62tK1fAyMDA5rXqkxmZhYRyjgEedrH9IzvtoPXfyOCTPiP/ftvRTtz4DMQBKESsB4wBp4DA4AmQDVgjyAIqUBtURRTkQYFxgJ7BUFwFkXxnVJGErAUaAGMFQTBDRgB6AN+wK+iKMoFQVgHVAeMgMOiKE77lH4pCeGYWuQ8fJhYOJKcEI6xuX2+6RXyTJ7eOkGd9n9qnHsUcJh6pd2JiEvC0dJMddze0ox7r9+rpQ2PS+Ty3SdsGv4jIXvPqo6/jY7DytSIqXvO8PhdBGVcHRjfpcmnbuObiImOwtY2535tbO148vjhZ+e/e+cWvXoPQEeQxsssbRyIi4nAwspOlSY5MQ4jYzNVsLaycSAuJhyA+JgILG0cVWlz5z+8bSFVarfg2YMgtfMvn97n6J7V+F49iZGxKZY29ljZ5siwUsqwtM7RISriPW9ePsa9RDkeBN9EVCiwtLGnsHsJdHR0iI9Vb/TjYiKxziMzNiYCS2tbBEFg8fTfEBDwbNEZzxadAYiNicDa1oGID6GSLW3sePZEfXXqmOhIbGxz3kRb29gREx2Ja5GiHNi1gcSEePT1DQgOvIF7celBJtDvGtY2drgXLYZcrsDaJmcWiq2tHY8fP/p0QQFhHz5gYWHBimWLePniOWamZtja5djIysaBF0/vq+WJjYnEOpe+Vjb2eewwDBBo1KITni06ExsTiamZObf9valRuz7RUeGkJCWpy4yOxMYutw3siY2OVHV0AG56X6B2g+Zq+S6cOoz/5WOYm5liZ2OtOm5nY82DJ88/et8nL16lVpUKGscvXvOlaf3aqt8RsQk4KDvEAA7WFtx//kYj3+XAe6w+fIbYhCRWjBmgcf683x3KFnVV29fza+tCxIf3pKYkEx0VoZJz5sRBzp06ipGxKaOmb2bXmqlY2eQqI2sH4qIjiIuJyOMX9rx6mvOgf3zvKvy8/lbJgXtExyeSkZlFr4kLMDEypFKpYiQla26XdyXgDmv2/01sQhLLfh+sOr501xFG9GhPSprUIYuMjadULv82t3YkITYCM8ucmJOSFIehsbkqPphbOZIQK8WHWk17sXv5rywY2YCMtBRqNe1FcqL0oIQg4Hv1FBkZaZiYWdKgeReAfO77n+MBSA9yzx7e5vS+5aSmplLIOWfs2tb2/7F31vFVHc3/f5/cuLsHEhLcgiS4uxQrUKFIKVKKFWtLcXco7lqKu7uEAIGQECK4S4i7Xzm/P87NTW4SHJ7f0+ebz+uVF9xzdufsmZ2d2bM7O2PLvXv3CvGgKNja2tKlS1f69O6Jvr4Brq6ulCqV59VgbWPPo/vaC06J8TFaY8za1p6E+BhkMl3MLaxYs2QqL548wN2zHD/0H4WhoRE9+o1k3uRh7N4oJzM7G9+qlTT1P2U8WJiZYW9jTW72SUsbB5Lfoc8trR1JTii8qF4UYhKSMDM2JuzBYyp6uROflELEwyeFyl24HsKKHQdITE5l4e+DC92PjInn/tMXVPRyByA2IREH23w6wdqa2w/ewoOzftSpVhmQ3OszMrNITk3DQF+PyJg4DPW107smxcdgld9OqcdYYgFZk+yTNMac3Ty5FXgBb98mBF89TWKctKkQl5CIva0NAOf8A2jXogmx6iMGRbb1zAVqVZcyOEdGxWBpYcasJat59PQZZTw9GNavFyb6usTGJ2JvY5PHA5t38ODMRWpXq6Ip+23HNnw9cAQG+vr4VK2Er3dlYvn0OcKGNcvo/eNAMjPz9EhBmta2djz4AJpKpZLfhg8g6vUrWrfrxIvnTwv1w6fKbVKC1OfbNyygW+/hBF09i1yunX4wMT4Ga5sCtky9EJlbLyszXYumkZEJZ4/t4urFI5iYmOLoUqIATW2ba21jR2J8LKVKl6dd5+8Z2rcz+voGVK7mS5XqtQCIiX6Fiak5E0b9hJ6eARWq1CQ1ObEQ3Q+1u7m66f7tm5hbWuPmUYbH9wvMEd6DB7cC/dDTy0u/a2hswu1b15k+sislPSvwde/R6jH24XYst96pAxupUa8VKUlxJCXEkBj3mq0rJ5EQG8k3P/3J8b1r8uag1g4kq+egBennzkGd3bw4vGMpaalJ6OsbcPnWbUyNjbTmCPbWFuw7d4VBXdtq8eR8YCjLdh0lMSWNv0b311wXBIHBs1chCAJdmtahS9O6FON/C8WeA++HLcDvoihWAcKASaIo7gFuAD1EUfQWRTFTEAQ3wFEUxevALiD/gTUTIFwUxVpAvPpePVEUvQElkHtQbZwoijWBKkAjQRAKzX4EQRggCMINQRBuBJxaQ9GZp9+8IuW/fypOHjVx8qipdT3yUQD3Avfya8fGiEVQFQosHc7bd45fOzRGpqMtRkqVirsvo+lW35tdv/fByECfDWeuvbE9nwOiWER738KD/Ai8fhU9XV2cXbWNW8H6b3vGm+6FBV3EzMIaWwfXIu5D5x5DmLP2BLUatiE+JrJwmXw8z8rMYNXc0XzTdzRGxqbI5Tm8eHqfDt8O0qL5vm3+c/Z6piz8h5ETl3Du+G7uRah3Z4oSqAJ9/yb5cHFzp8PXPzBzwnBmTx5BCY/SyHRkZGdlcWDXZrr16F+o3hse8UYolUoePXxAm7ZfsXjZavT09Xny5HGBUu/fd+Nmr2PKwq2MmriYs8f3cC8iGFEUKVOhGmeP7Wb8iF7Ic3LQ0XkfHuT9XyGXE3z9ErXq5Z0nbt6mCwtX72XjwumYmZgU+vgpOMZyERx2m6Nn/BjUU/sMrFyu4HJgME3q+r79XYug27RmZfbN/o0Fw/qwcq/2+Uu5QsHFmxFU9ipZqN7HyML+XZswNbNAppO3Q126fGVmrj6FT4N2XDyx4w1iJ0AR75O/DR2/H6pFB8DM2IgWdarzz6zfGfFDZ/ac9kehVBYi08SnKnsWjGfeyH6s2i2dYb4UHI6VuRnlS+Xpg6J4Wmi0vYXvD8L9cSpRjt8X+zF42j5u+O1FqVQA8PvMjXT8/heq+jTiwvGd3I8IeuMz36YPQHKnzUhLYeGiv2jStCm3QkK06bznIEtNTSUg4CobNm7i763/IJfLiXytrZ8Kkiq6mwSUSgVPH92jWeuvmf7XVgwMjTiyVzradPb4Xnr8NIJ96xbTpkkDQm7fK1S/KLxrPNhYWRbRmALtfYPlfB9k5+QQGH6XEb27YWps9Ma2Nvb1ZtfCycwd/TOrdx3SupeRlcUfi1Zr0SiqSW/iQVDYHQ6fvcQvPaVYLHbWVniVdGP4lHmMmLYQB1vrQlG3i3znN4yx3Of2GjyFiyd2MvO378jKTEdXV0+ipa5z+/5DDAwMsLexfqPNDQ6L4OiZC/zcS3KoVKpUPHj0lE5tmrN+0SwMDQ34Z++hN7HgjZY8OOw2R89eZFAviQcpaen4Xw9m18oFHFi3mKzsbE5evKzVXm267z9HsLCwxLN0Wa3rRdN8f8hkMhYsW8+azbt5cP8OGRnphQt9qtyKIolxrzG3sMI93xn6glQLPVYQCAn0K7KeKIo4uXowZ+VBZi3egrGJGfdvh76DIiAIpKWlEHTtEovX7WX55sNkZ2Xhf17aXFKpVCjkcqbOX8d3Pw7l9JFd7/X+77K7ud107dIJajVopXm/D+VBwRLlq/hSr0k7/py/C3MrO/Zunv/RdkwEAi4eRiaT4dugnaaee+kqjF+4n99mbef8sX+KoCNov2SB5zq6lqJFxx9ZNn0Ay2cOonQJ50JzmYvBEegIOrSpV0PrehOfKuydN5b5I/qyas8xzfX1E4fxz4zRLBkzgN1nLhN8982Ld/9GCDo6/7G//1YUew68A4IgWACWoijm+ilvBna/ofi3SIsCADuA9UjeAiAtAOxV/78ZUAMIVCsoIyB36be7IAgDkPrGCagAaGldURTXlC1bVg/o/+r2MexcK5OW/FpzPz05CpM3eA0EnV5GZnoCLbss1boe//oeF/dMoE3fNVianMfB0oyopFTN/ZikVOzNtc8XRTyP4vfNkkFPTMvk0u3HyGQ6VHF3wsHSjCru0q5VC+8ybDh9jTeZpc8BG1s74uLyVs/j42Kxzrf7UBSOHdnP6RNHSUyIJysrk9nTxyPTkZGRmYGOji4W+XboAEzNrcjMSEWpVCCT6ZIYH42FtcRnSxsHkuKjNGWT4qOxsLbjZsBpwm5cIOT6OTLSktHRkbH+r3E4u5XS2gH0bdCGkwe2aHZlAIm+esdAoZCzat5oajVsQ/XakheGCGSmpzJtpDRBTk9LIfDKWbr0GISFlbSKbmVjT0IBmrnPtVL/a25pTfVajXn8IIKyFaur60Tn8bLAqjyAjY098fnKJOQr06TlVzRpKZ1b27FlFdY2dkRHvSI2OpLfh/VCB5HU1BSu+PvR96eBWFlbExcXi7X12/srF7a2dtja2lG2nCRRPrXqsO3vjVrvWLC91gXeKTE+5q18KF2uKlmZGYyZsgxdHRX/rF+MqblVIZrxsfl5oL2reyvoCu6eZbGwynuv3P/roEPLRnWZsSQvLElsfILGBTY/Hj59zuzl65k/YTQW5mZa9wKCb1GmlDvWlhaaaw7WFkTncw+MTkjG1tK8EN1cVC9Xipdr40lMTcfKTHLVvRx6l3IlXfB0deBMYJ76+VhZuH83jGXzJ+Po7FqIjk+DNqyYOQTPct4kxufrowRpDCkU8gLjIgYLq8L6LZcOnSvibGdDUork6VG+VAnMjA0LHU/R4kF5L17FxJGUksat+4+5FBzG6avBpGdmoRJVuNjb4pxvfKckRGFupa0fjM2syMpI0eiHlMQojWdB8KV9NGzXH0EQsHEoiYW1I3GvpZ1mS2t7kuKjsXd0xcrGgacPIihTsYbk5fMB+gAk74JqtZshCAJVqlRhx/ZtpKQkY2FhSVxcHDbW1rwPQkJu4uDogIWFJQA1atbkzOnTmvsFZR3UngL55SAuRhpbgnTPq6zkFeBbtymH90pnef3PH6Vn/1Eg3qdJXR/2HD2lqf+h42HvsdPsOHiMHLkCJ3s7YuITsC0t3UuKjy4kM6Zm2vo8KSFKo8/fBoVCye6TF7AwM6GJr3SePyYhEVsrizfWqVa+NC+jJfmyNDdFoVDyx8I1tK7vq6EBYGdjRXRc3u57bMKbePCCWSs3snD8SCzU537tbKwwMNBn5QzJI3DwxNk42mnrVCsbBxLz26kEyR4oC4yxpPhoLNWy5ujiwfCJqwDJMyUs+JL6edbExMVz9tJVmjeoo+4vbR0J8Ojpc+YuW8u8ib9r+svOxho7G2sqlPECoHGdWvyzT5pL2NtYEROf5wH3JroPnz5n9ooNzJ8wCgszie6N0AicHOywspD0XcNaNQm7+4DqLT9ujpCLu7fDCbx2haAb15Dn5JCRmcGieTNo3b6zFs2EuFgtj7j3wfEj+zlz4ghJSQnY2jkU6odPlVtLGwdio54T/eoRoUGXSUtNRiHPZs2i8QwYMR2Q5CIhvoAts7LlxpUzhAT6ERp0Gbk8h6yMNNYsGk/TNt1JS01CRyZDR0eJs2tJHt7T9iSytrHT1gdqnR8eEoi9gxPmFlKf+tRtxP07YdRv0hora1tEUZRc+8tURCWKWkfHJLofbnetbe2Jj43i+ZOHTJy/lasXj2JZwI69Dw8yM9PJTE/V8C47Mx0rG3t0dHSo37wLK2YN/SA7lhD7mpmjpYUtQ2NTHoQHMm7BbgRBkOrlszGOrqUwNDYlPuZl3hw0QXsOWlh2pPp1m3ahblPJMzTo75EYGxjw8KX0zXDE7zoRD5/RqXHtNy5EVi/nycuYeJJS07A0M8VOreusLcxoXKMyEY+eUz1fMN9i/Pvx37ts8e/Ed0AfQRCeAoeAqoIgqKcnZImimLt1JQCb1R4H3qIolhVFcbIgCB7AaKCZ2kvhKFDkYf179+4tv3fvnvfXvx7AvWIzHgQdRBRFop+FoG9oVuSRgrvXd/Pyvj/Nvl+gtWKVlhjJ6b+H0uSbOVjaSYHGKpZw4nlsIi/jk5ArlJwIvkOjyl5a9I5PHsjxyT9zfPLPtPAuy7huLWhapTS25qY4WJrzNFoy8NfuPaOU4/sZ4Y9F6TLleP3qFdFRr5HL5fj7ncOn1ttdndq278yiZevYtG0/o/+YhFfpcoz8bQIepbxwcPbQUswgrcKWqejDzQBpknzt4iGq+DQGoErNxly7eBhRFHly/xZGxmZYWNnRscdwZqw+w4xVpzAxtaBUmcr0HjyZQP+TuLiX0dC+FXgRJ1cPrl44Ip1dvhcqHTWwtpOi/i6fgpOLBy069NTU8a3fCitbB0ZNXcvsFfvQ0ZHx6/i/NAsDANV8G3HlwjFEUeTRvTCMTEyxtLYlOyuTTLWbYHZWJuEh13AtISl3j9IViHn9gpycbBQKBVf9zlDDt74WL6rXqs+lcycQRZEHd8MxNjbRfOwlJ0mT27iYKAKvXKBuoxaUcPdk9dZjLF2/j3Wb/sHW1g5LKyuyc7KRy+Vc8rtArdrv55pmZW2NrZ0dL19Kxx4S4uNQKJTERr9CIZdzzf801XwbatXx9m3I5QtHEUWRh2/hQ0RIAC4lPPEoXYHXr54SG/2KnOxsLp45TNNWnbR54NsA//PHJZp3wzA2NtV2bbx0qtCRgvxnI19HxyCKUqYBuVzBGf8A6vlU1yofFRvHuDmLmfDrQEq4FI5bcMb/qtaRAoAKHm68iI7jVWwCcoWCU9dCaFRNO+L1i+g4za7XnacvkSuUWOaLG3IyIITWtatpaMVERaKQyz9aFiwsrEmIi6F0+coo5HL8zh3T0AkNvICjiweVazbm2oXcMSTJv4WVHSW9KhLz+jlx0S9RyOUEXT5BFZ9GAMS8fqZpRy4dAGc7K55HxfIqJp4nr6KJTkiidYFdkRdRsRoe3H3yArlCiYWZCUO+7cDRZdM4u3Y2y/8cTD3viozq9TUhlyUd++JhCAZGZlpHCkDSDx7laxERKHlh3PQ/SPnq0u6VpbUTj24HAJCWHEdqUixpyXFEv3pAWmoSgf4nKV+1NrdvXcVZPQ6r+jT6IH0A4F2rMXfDpFgmJsYmKBQKMjIykcvl+PldpFbtojPOFISdnT337t4lKytLsitRUWRnZxGjHmMBl05R3beBthz4NsD//DHNGDNWjzFLK1usbe15/VLqq4jQQFzcpH6ysrbjbrjksZSRmY1MR+ejx8PXbVtQoYwnv/brSYNaNThx3l+jjw3VslSwv0pX9CEkV59fOETlmk3eyhdRFJm++m8qermjUCqJjIlDrlBw+soNGtbQdvJ7ERWTT76eo1AosDAz0dBwd3Hk+3bNteqU9/Lg5esYIqNj1Ty4Tv2a1bTKRMXGM3beMiYN608JZ0etus9eRREZHcuL19GE33vED520Mx1UqdmIgFyZuh+q4UveGJP6N/DySc0YS0mWxrBKpeLYnrU0bNENgHKlPXn5Ooqzl67QqI4PZ/2vUs9Xe4xFx8YxfvYixo34Bbd8/WVjZYm9rQ3PX0neKEGh4birAw6W8yrFi9fR+XgQQD2fgjyIY9zcJUwYPpASznl0HWxtiLj/iKzsbERRJCgsAndXaZPiY+YIuejZpz/rtuxmzcYdjPp9IpWrVGPEmHF4lSnH61cvtWjWrFXvvWgmJyeRnpZKm/admblgBU7OLlSr4ct1v0OfVW5LeEqLcn/MWMes5fsxt7DGs2wVzcIAgLdPQ66cP6qZJxirdU3XnkNZsO4489Yc4edRMylX2YcBI6ZL9vHlU43N9b9wEndPba+KGrUacOnccY1dMFLbBVs7Rx7cjSBbrVsibt3Axc0dgAZN2xAV+YKYqEhePHtEVmZGIRv6MXa3VOnyvHj6CBs7J8wtrLnmfwpvtXx/CA9+GT0bPT19On8/CIVczpULxzR0Qq6dw9nN64PsWMcew/hz/i469hhOXPQrrGyd0NM31NSTy7M1HmYJsZHEvH6GV/kaeXPQC4eoUrMxAJVrNua6X+E5KEBqsjQXT4h7zbkbofT+qikvomI5fPEamw6fxcTIgKa+BfVXEfbR1ITMrGzSM6WAsplZ2VwLv4enqyP/SxB0hP/Y338rhKLdJf/voqhsBYIg3ELKPnBJEITJgIUoiiMEQTgMLBRF8bwgCGWBQ6Iols1XbwqgEEVxWn66giBUAA4iHSuIEQTBGjADLJGOMFQD7JA8Bn4XRXHTm9q74IAoiqLI5YPTeHHvErr6hjTuNhM7V+kc4vENA2jYdRom5g6sHVsRU0tn9A2k3UH3Si2o0XwwF/eM50n4KcwsJSPqoJvI9jG9uRTxiLn7zqFSiXSqXZn+reqwy18KjtS9vraxnrD1GA0rempSGd59Gc2U7SeQK1W42lgwtUdbArsveSf/vf9egE0jX/RtrciOjufB1KW82LjnrXU87kgBWYICA1i/ZrmUUqhFG7p9+wMnjkm7Ea3bdiAxIYExvw4kIyMDQUfAyNCIJas2YWwsTdjWrFzMtav+ZGZmMGzSBkp6SqnKls/8hR4/T8bS2l5KZbjoN9LTknHzKEfvYbPQ09OXUkStn8ntkMvo6xvyw+Bpmvq5OLl/PSf2rsHc0oZ6zTry/PEdHt8LRRAESpQqz/cD/uTEvg2E37yiTl02GXevijy4c5N54/riUrK0ZmW3c48hVK7RgLCgS+zcMB9RpSQtNZk5qw5w44oUhKpJ666IosjWNXMJC76iTmU4CQ+vCsREvWTZbCnCrlKppHbDVnzVTUqrExRwnk3Lp5OWmoygo4O9gzN/rdnF6eP7AWjRpjOiKLJx1QJuBQdgYGDIwOHj8FTHFpj8+yDSUpORyXTp2W8YlapqH18xkWXQr08PevX5iW1bN6NSqWjesjXdv+3B8aNSCqM27b4iMSGBkcN/ISMjAx0dAUNDI5avXo+xsQmPHz1k2eKFyBVyHB2daNi4KVu2bEGlVNKgeQc6dOvLuROSo07T1l9L6Y/WzCUs+CoGBob8NGyihg9LZ/+m5oOC2g1b06GbdP5+44oZ+J89Aoh4lavM+JmrOHdC4kGzNl2kFH6r5xEaHIC+gSEDhk2glJoH2dlZDO/7FQvX7MfYJE+drFw4iWdPHmBADo72tjSpW4tNuw6gUqlo16whvbt15MAJKeBXp9bNmL18HReuBuJoJ01+ZDIZ6+dLqY2ysrPp0u9Xdq1agKmJ9GFvlCLtHPjfusMCdSrDjg19+alDM/ack4LRdW1ah01Hz3PUPwhdXR0M9PQY/m17qpWRPtgys3NoN2IGB+f/gZmxEf637jBrx2lUKiWNm7en8zd9PkoW6jRoxsWzx1CplOjrGYAAqalpmJhZMGTcCiys7dm5bpY0hgwM6fnLVEp6SWMoPPgSe9Rp1uo07USbr6XjKWvmjSQ68imCoIO1nRPfDxhPC7O7nLsewsK/95OQnAJA81rVmDq4F3vPSMHCvm5en82HTnP0UiC6ujIM9fQY9n1HrVSGAEG3H7D16DkWjh7A0A0B3A/1R9/AkC79ZuLiIU26tywYQKe+0zG3sich5gU7V4wiMz0Zp5Ll6TZwLrp6+qQkxrB37VjSkqUJV8N2/TEyteDwlmmkJsVgYmqOiZkFdo5uVK5ej0atuiGKItvXzv4gfaCQy9m8fDJRzyLQ1dWlfv0GnD59GpVKRYuWLfn22+84dlQ6PtG2XTsSEhL4dfgwrTG2avVqjI1N2Lr1by75XUQmk1GqlCf16tdn3XoplWHDZl/RsXtfzh7fqx4PX2vGQ9hNKaVl/6ETKFVaWpR69vg+65dNR6FQYOfozIBhEzExNefe7RC2rluITJmOvp4eLRrWZd+xM588HkyMjVi4ZjOXbt5DT19KCVdCrY9XzhrE9wOnYGFtT1z0C3VasGRcPcrRa6g0+U9JimPeH9+QlZmOIOhgYGjEnwsPEvn8Pn9N7I1XCRcysrKITUjG3NSYbq0a82PnNuw7LQVP69KiIVsOnuTYpWvoymQY6OsxtEcXvMt5EXL3IQMnL8CrhIum/wZ925HavpKevBJ0i8Ubt6NUqWjftAF9un7F/pOSjevcqgmzVmzgQkCQxitAJpOxYa4UmqjHr+N48VratWzVoA7jhvzEshNSIOGGapnasW4WESGSTPX+ZYpmjIUFX2L3xnmoVCrqNu1IW/UYO3v0Hy6ekDJzVKvVjE49hlFRTzpXv3XvITbt2IuttRVtmzemV7dOHDwh2Z+OrZszZ9kaLl69jqM6JoxMpsPaBVJWiQePnzJ3+VrkCgXODvaMHTYQC3Xg4qtBt9SpDEVJDrp24MBJKehep1ZNmb18PRcC8suBDuvnSXKwfsc+zl6+hkxHhzKlSvL7Lz+RbCpFpf+UOUIuwkNDOLBvJ+Mnz0KFDkGBAWxUpzJs2qItXb/tycljB6U+aNuRxIR4fvt1IJkZ6Qg6OhgaGrF41WZioqNYtnCmlFlFFKlbvzHdvuvN4iUruXPr8meV28d3g9m/eQ4qlZJylWqSnBRP1ZrS4l7ePGGORtf0HToZDy/tBeW74Tc4ceBvTSrDuRMG8uDuLUDE3tGF8TOWaYIHNlfbx02r5nMr+BoGBgYMHD5eYx/3/LOWq5fOIJPp4l6qDP2HjUVPTx+FXM6sSb/y4I50Fr9uo9YMGD6es8f3qfXMx9ldgFnjh/D82UMMDY2p36wjX3X7ifMn9nwwD3ZtXkxmehoqlRJDIxNUKiVpqSmYmFkydMJKzC1tP9iOTRrSXtqMkeeQlZmOgaERQ8ev4vXLJ5w6sIHEuCis7Rxp/81QXEqWYeNfeXPQXkO156B5spM3B100sTfpqcnIdHUZ910zfCuVwT/kNqMXrUcUwdLMBBsLM4yNDGhdtwZdm9Vj0+GzHPMP1Oiv4d91wLtsKV7GxDHmL8lTU6lU0qpuDX7qKAVINPNp+9/7tfsBCG5W/z/2YVz9rP9/Jc+KFwcKQBAEFVIqwlwsBM6RF5DwMfCjKIqJgiB8DcwEMoGTgCiK4h/5aFUBdoiiWKHgooMgCN8AY5G8N+TAYFEUAwRB2ATUUj8nG2nBYdOb2rvgwOfvwMFGGz43SQDOtp/7RejmLg58TkRmfBlPBz1Z4XPPn4WuzpehayjLeXehD4SJLOPdhT4CCTlvduv9FOjqqN5d6APhrrz/2WlC3uLA58Z96/fbDftQJGabvLvQB8In5+K7C30ETspbfBG69mZZn52mi2H0uwt9BBLk73cs4UPhoXq/QIkfipty789O01dVdJq7T4VS7/0y+nwoQsVq7y70gaige/vdhT4COirFF6Eba+D2ReiqvoDzbWT6lxljJnqf35YDGOp+Gboq8fPzNkf5ZU5SZ30huirV5/9urJ1z9rPTzMX/yuJASMsG/7EPY+9Tl/4reVYcc6AARPGNGqmQP6YoinvJiyNQFK1QpJgBFPRGEEVxJ1AoUbYoin0+oLnFKEYxilGMYhSjGMUoRjGKUYxifDKKFweKUYxiFKMYxShGMYpRjGIUoxj/p/HfHAvgP4XixYF/Ob6u9OCz03xMm89OE8Djzpeh+6T824NIfQyiT34ZN9fuxofeXegjoJPz+V2TAdJtikhl94mIkxVO6/g5EJ32+V3UAWpavH/e6veFUeqXcfuWG32ZoxWO4qsvQjda8flzmOglv1+u+g+G8buLfAwSMwzeXegD4Rsb8NlpAhg7VXx3oY/AKz2PL0L3ZZT+Z6dZw/7LuP+rdL7MdMw36fhnpynLTPvsNAFU+kZfhG6ic+Fgrp8DVlmv313oA3En890ZMz4GX+rooVL8/PoLvkx7E7O+zNi1Mvwy869E+edvr+z2jc9OUwOftl+OdjH+oyheHChGMYpRjGIUoxjFKEYxilGMYvyfRv5sbv9XUcyBYhSjGMUoRjGKUYxiFKMYxShGMf6Po3hxoBjFKEYxilGMYhSjGMUoRjGKUYz/4yg+VvA/iMAbQaxasxalSkWbli34pns3rfvnzl9g1x4pyYKhoSFDB/+CZ6nCZz6Db1xn/ZplqFRKmrdsx9fdv9e6//LFc5b+NYfHDx/Qo9dPdPr6G637SqWSMb/+jLWNLeMnz/ridN+GKmtnYt+2MTkx8fhV++q96gCIosjZXTN4FHERPX1D2vaajWOJwudugy5s5ca5zSTFPmfovKsYm0rpiJ7fv8belb9gaSuds0/yKcGATi24EnqX+eo89J0a+fJj+6Za9C4Eh7Ny70l0dARkOjJG9ehAtTIePH0dw9gVWzXlXsUk8HOXVvzQxKdQmy6HP2DejqOoVCKdGtSgb5uGRb5jxJOX9Jq1htkDu9OiRqVC9wOCQ9U5p1W0b96Inl20+Xfq4hX+OSDlTjcyNGDUgD6U9igBwM7DJzh85iICUKqkG38O6QfqY3TBN66zbvUyKQd7q7ZFy8GiuTx6+IAfevctUg5GDx+EjY0t4ybP4OCWGdwL8UPPwIjuA2bi4qGdoxggIeYl25aPIiMtGRf3CnwzaDa6uvo8un2dzYuGYG3nAkAlnxY07/wLAGlp6cxfuoI79+6TlJyCpYU5ndq14btuXbRon7ngx469+9V8MOLXXwbg6eFOTk4Ov/4xAblcjlKppGG9OvzathaAJAdbD6rloBY/flVADoLCWbnvJDqCgExHh1E9OlKtrDRWU9MzmbZhFw9fRiEgMKlfd8pXrgLA1ZBwFm3ciUqlokOz+vTqpB3vwy8whNU7D0p0ZTJ+7dMd73KlAZi+YhOXg8OwsjBj24LJWvWuB91k2bqNKJUq2rVsxvddO2vdP33hEjv2HpB4YGTIr4P64+XhrtVnP4/8AxtrK5ydHLkUGI6egSHfD5qBWxH9FR/zks2Lx5CRnoyre3l+GDIbXV09bvgf4eyh9QAYGBjTrd8EXEqWy3uOSkXHSSuIT0nH1sKUzvW86duq6HSM4U8j6TV3I3P6daFF9fJkyxX0XbAFuUKBQqWiebXyDGrfkCNbZ3D/lh96+oZ83X8mzu6F9UBC7Et2rRhFZnoSTiUr0HXgHHR19cnKSGX36t9Ijn+NSqmgXpu+VG/QmaP/zOTBrYvoGRiikMuxdSzJj6NXatP8CJn9+8xV9vsHk5mdQ3JGJtamJnRpUJ2+rRu8gQev6DV7HXP6d6VFjYpEJSQzfuN+4lPSEASBrxvUoEezvIQ9n0sObG2smTVxbJFtCgkKYNOaxVL++Jbt6dStp9b9Vy+esfKvmTx5dJ9ve/Xnqy7fF0nnc+vw+Hrl6Nu9IwE3w/hrwzaUKhVfNWtIry7ttOid9LvK1v3H1DwwYMyAXpR2V+vFI6c4dMYPRJEOLRrxTfuWmnoBwaEsXv+3Wt82pufXBfXtZf7Zn0/fDuxDaY+SPH/1monzl2nKRUbH0O+7r+nTQNLpl8PuMX/bEZQqFZ0b+vBju8ZadC8E32bF/tNqnaDD6O/aU62MOwDbTl1mv18goijSuZEPvRp4SzQjHjFn9ylUokjnut781KpukX0Q/jSSnvM2Mfenzpox9uPCLcgVShQqFS2qleOX9o2KrHs5/D7zth9DpVJJdqxt0eUinryk18zVzB74DS1qFrZjAEE3Alm7eoXa5rShW/dvte6/ePGcxYvm8+jhQ3r2/pEuX0tzp5cvXzB39nRNuajXUfTo2Zs+ret8Vvs4dvBPn13P1GjYhZv+Bzm0eRIqpRJjE3Naf/0Tzdr10NATRZFdG+YSftMffX1Deg+ZSolSUjyYLcsnERbkh5mFNRMX5SXnWj1/FKGBF0EQsHd0449ZGzE2MdOiuWP9PMKC/dE3MOTHIVMo6VkeeU42c8f3QyHPQalSUqNOMzp+OwiAA9tWEOB3lOSEOHR0dGjx1Xd06zlY691FUeSfdQsIDbqMvoEh/YZNwt1T0v2j+nfAyMgYQUcHmUyXyQu2ALD3n5UEX7tIUmI8OdlZWNk602PIHFzfYHO2LhlNRrqkb78fPAtdXX3Cb5zjxK6lCDoCOjq6dOz1O6XK1SDg3B72b5Rkw8TUguzsTDp99zMtv/pe095t6+cRpm7vT0MnU9IzL9aOSqlk6pieWFrb8ev4xer2Lufiyb1kZmYg09Wj9/BFlPOu/8ltjYl8wjfrJJ2Uni0nMjkNCyMDetYqT9+62nJ241k0I/ZcxNlCSrTWtKwbAxtU5ml8Cr/vz0vn+ioplUENq9LDtxz/KygOSPg/sDggCIIrsBwpZaAOcAQYI4ril0m+Kj0zTRRFU0EQ3IEjoihWUl+vDywEzAEBWCKK4vJPfc6H1FEqlSxfuYpZ06dha2vD0BEjqV27FiVLlNCUcXBwYN7sWZiZmRJ44waLly5jyaIFheisWbmYydPnYWNrx28jfsa3dl3cSrhrypiamdFv4FCuXS067/ORQ3txdStBRkZeXvsvRfddeLl5H09XbMV7w5z3rgPwOMKPhJinDJhyisgntzi1fTK9ft9dqJyrZ3W8Kjdm28Jehe65edWk6+DVgBSQUKlSMXvLflb8NgAHawt6Tl5Co2oVKeXioKnjW6E0japVRBAEHjyP5PcVW9k3+zfcnezZPm0kIH0Atfl1Gk2K+KBXqlTM3naYlSP64GBlTo8Zq2hUtRyezvaFyi3ee4o6Fb2KfH+lUsXCtVtYNOk37G2s6ffbJOr7VMfDzUVTxsnBjqXT/sTc1ISrwbeYu2oDa+dMJjY+gT1HT7F18WwMDPSZMH8ZZ/2v4du2FEqlktUrFjNlhiQHY34dVLQc/DyEa1cvF9m2Iwf34epWgsyMDIJuXCMu6hljFpzg+aNQ9m+awpAphTKFcmzHAuq37o13nbbs2zCZwAv7qNNcmiB6lK1R6MMMYNnaDdTwrsrDx09Yu2QBZmZm/DZhCnVq+eBeIi9/tpODPYtmTcPM1JRrN4JZuGwVyxfMRk9PjwUzJmNkZIRCoWD47+MJK+NIhVJu2nIwaTGNqleglIujhqZvxdI0qp5PDpb/zb45vwMwb+sB6lQux9yhvZErFGRlyzV9On/9NpaMH4G9jRU/jp1Jg5pV8XB11tCtWbkcDWpWleg+e8n4RavZ+dc0ANo1rkvX1k2YunxjAVlQsnj1euZNnYCdjTU/jxpLXd+ahXjw16wpEg+CbrJg+WpWzs9bwNt7+Bgl3Fx4FRmFKIqM++sYzx6GsnvdNEbO2F6I94e3LaJxu55Ur9uWXeumEHBuL/VbfouNnQtDJ27C2NSC2zcvsXPNFK36W89eIz41nYruzqwc+j09Zq+nUZUyeDrZab+TSsXi/WepU6GU5pq+roy1v/6AsaE+cqWSH+dvxszIgPiobEbMPcHLR7c4tHkqP08qLF+ndi6gbqteVKndjoObJhN0cS+1mn1HwNlt2Dt70nPEStJTEvjrj7YYmVoQr5bZQ3/PIuTKEaBwANAPldnkhGi2n7vG7omD+GbaKqp5laCpd3l2XrhOoypli9YB+05Tp6Kn5ppMpsOobi0pX8KZ9KxsvpuxmtrlS2HtVPGzykFGRmah9wVpwrxh5ULGTV+EjY09Y0f0o2at+riWyFvENjUzp8/AX7kR4FckjVx8bh3e0f4KSqWK+Wv/ZvHE0djbWPPT71Np4OOtpRed7W1ZPu0PtV4MZc6qzaybPYFHz19y6Iwf6+dMQFdXl5HTFlK3ehVcXF0lfbtmM4sm/67WtxOp71uEvp0+TqIbdIu5Kzewdu4USrg4sWnRDKlPlSo69xtGw1o1gSyUKhVz/j7EitE/4WBtzg9Tl9PIu3wBm+NJo2rlEQSB+y9e88eK7eybNZKHL6PY7xfIlgm/oKcrY8jCjTQqWwJXW0tm7jzB6mHf42BpzvdzNtC4Sukix9hfB85Rt8AYWzc8b4z1WbCF+hW9qFTWq1Dd2f8cZuXIHyU7Nn0VjbzLv8GOnaROxdJvlAOlUsmqFUuZNmMONra2jPx1CLVq16FEibwxZ2ZmxoCfBxNQwOa4urqxZNlqDZ0+vb6jTp16KJWKz2of1/yzh/iojM+qZyrXbsPZfUvoN2IOFb3rMfO37zh7eCvlq9TG2U0a8+E3/Yl5/ZypSw/x5EEY29bM4I/Z0iZEnSYdaNzmWzYtHa95vkqp5NHdW0xctAd7ByfG9G/Nro0L6TNkkqZMePBlYl4/Z8bygzy+H8Y/a2bx55wt6OrpM2rKagyNjFEo5Mwd9xOVqtXDs2wVWnTowfVLJ5i6ZC+hgec4vHsjdRu3wcUtT3ZCg64Q/fo5c1bu49H9cLasms3EeZs093+fvgozc0stfrXt3BOvslU4fngPZavW59HtQPaun8rw6TsK8fbotoU0bNuLanXbsmfdFK6f30fdFt9SulItKtZogiAIRD67x5Ylo/ht3kHOHVzH9KV7sLZxYOqYH1AkyKleKy9IdljwZaIjXzBrxQEe3w9ny+pZTJi7RXP/9JHtOLm6k5mRrrlWwqMs7l4V6TNmDYe2zmX7yrFMWX3pk9r6x4Ij2Dt7sLNfW2nxfNVhLIz02dS7JWP2XaJRaVc87bQDGldzs2NJd+2A3+425uzsJwUeVKpUtFq6nyZlv0yQ6WL8/8O/+liBIAgCsA84IIpiaaAMYArM+ES6H7xoIgiCI7AN+FkUxXJAPaCvIAid317z8+Le/Qc4Ozvh5OSInp4ejRs25GrANa0yFSuUx8xMWnMoV7YccfFxheg8uH8XJ2dnHJ2c0dPTo37DplwP0DaYlpZWlC5TDl3dwuyKi4slKDCA5q20d1O+FN13IcH/BvKE5A+qA/Dg1lkq1e6EIAi4lPImOyOFtCKioTu4VcDC5v0UZMTj57g52OJqb4Oeri4ta3lzIThCq4yxoQGSeENmTg4ChVcyr0c8wNXOBidbq0L3wp+8xM3OBlc7a/R0dWnlU5kLIYWj7u84F0CzGhWxNit6DerOw0e4Otnj4miPnp4uzevXxv96sFaZyuVKY24qZQqoWMaL2PhEzT2lUkV2Tg4KpZLs7GxsrS2BXDlw0ZKDa1evaNHNlQOZTFaoXXFxsdwIDKBFK8lIXQ+4Qo36HREEgZJeVclMTyUlMVarjiiKPLp9jcq+0i5djQadiAg6W+R75yIrI42w8NuUci+Bi5MjJdxcsbK0oEnD+ly5FqhVtmL5cpiZSnysUK4MsXHxAAiCgJGRFIVboVCiUChAgIhHz3Gzt8mTg9rvkIPsPDlIy8zi5r3HdGrkC4Ceri5mJtIzbj98gqujPS4Odujp6tKirg9+gbcK0DXU0M3KzgYhT76qVSij6c/8uPvgIc5Ojjg7OqCnp0fTBvW4fE078nGl8mXzeFC2NHFqHgDExsUTcCOYdi2akZiUTMsmjRAEAffSVcnMSCW5iP56EHGNqrWk/vJp2JGwG+cA8ChbDWNTaSLjXroKyQl52R+iE1M4cSMCDwdbjPT10NOV0apmRS7cul/onbafD6RZtfJYm+W9ryAIGBtKUe4VShUKpYrgh8/xrifJl5uXN1kZKaQmaesBURR5fCeAij6tJD7W78idYEm+BASys9IRRZHs7AyMTCy4H3IR73odSU6IJvrlA/T0DVDIswvR/FCZBWnSFvLoOa52VugIAk42FrSqWYkLtwpnYdl+7hrNqlXQ4oGdhRnlS0iLSSaGBpRysiMmKRX4vHLwJjy8fwcHJ1ccHF3Q1dOjbsPmBAZoLxZbWFrhVaY8MtnbzfWX0OG3Hz6WxphGL/pyKfCmVhltvehJTHwCAM9evqZSmVIYGhigK5NRrWJZLqp16p0Hj3B1ciigb4MK0M0bnxXLauvbXASFReDiaI+jvS0A4Y9f4Gpvg6u92h74VuXCTW17UFDX5JqcJ69jqVzKDSMDfXRlMmqU9eBcyD3Cn0biZmeNq60VeroyWteoUPQYu3CD5tXKvWOMFR2ZPvzJS0lH5tox3zfYsbMBNKteEWvzN2eseXD/nnru4YSenh4NGzYu0uaUKVMW3bfI1K1bN3FydMLeweGz28fnka8/u56JfHoHWycPqvo0RldPD98GbdA3MCQpIY9uaOAFajdujyAIlCpTRUsfl65QA2NTc602PH0YjmvJ0jg4u6Orp0dF79o8e6zdLyHX82h6lq1CRnoqSQmxCIKAoZGx+v0VKBUKjdxFvXqKnZMrdo6uKOQ5ODi5cvPaRS26N69fpF7jdgiCgFfZymq6heew+WFkbMrN6xep0aAD8uwszCxtycwoeo7wIOIaVdQ2p2bDjoTdkHhrYGiiaWdOdiYCAs8fhmHj6Ia9oyu6enq4e5bHwNAIW/u87Bg3r1+kbpN2aj5UJiM9jaQE6bkJcdGEBvnTsHknrXbcvnVNU8fUzBqFQv7Jbc2P8Mh4zA31KWljTklrc1pVKMmFBy/eysOicP1pNK5Wphrvgv8V6MiE/9jffyv+1YsDQFMgSxTFjQCiKCqBEUgf5YGCIGj8ZARBuCAIQg1BEEwEQdigvn9TEISO6vt9BEHYLQjCYeCUIAimgiCcFQQhWBCEsNxyb8FgYJMoisHqtsQBvwFj1PQ3CYLQNV970tT/fuhz3or4+HjsbG01v21tbYiLj39j+ROnTuFTo0ah6wnxcdja5q3O29jaEV/EIsKbsGHNMnr/OBAdQVvEvhTdL4W0pGjMrfJ2cs2sHElN+rA0dK+ehLBhegd2Le3Ho5dRxCSm4KD+SAZwsLYgNrHwwsW5G2F0+WMuwxduYFK/boXun7p2i1a1qxX5zJikFBys81aBHawsiFVP7jVlElM4d/MOXRsVPpKQi9j4ROxtbDS/7WysiU0oPBnNxZEzF6ldrYqm7Lcd2/D1wBF0+mkYJsbG+HpXBoqSA1sS4mOLpFkU1q9eTu++AzVRZRPi4rCwyesnC2sHUhK1+ykjLQkjYzPNx0TBMs8fhvDXn51ZP3cAUS+lFKEJsS+wsDBn3ZZ/uP/wEfOXrCAzKws7G+u3jqvjp87iWyOvb5RKJQOGjeLrnn2pUa0qlT1LEpOYjIONpaaMg7Xlm+Xg9zkMX7ieSf26A/AqJh4rc1Mmr93J9+MXMnX9LjKzpQ/L2IQk7G2sNfXtbSyL7LML12/yza8TGDVrKeMH9X7ju+QiLj4Be9t8smD7dh4cO31OiwfL1m1kYJ8f0NHRIUeeg71dHi1LawetD3yA9FTt/pLKFP6oCzi/j/L5XC7n7T5Fy+oVsDbPyz3oYGWm+bjNRXRSCudv3aNbw+qFaCpVKrrPWEvT3xZSu7wHCqVKS77MrR1JSdRuS0ZaEobG5pr2mls5auSrdvMexEY+Zs7whiwb15F2PcaSmhSDhY0jh7fOpu13ozExs0YuzylE80Nl1sLagV4t6jJixQ6CHzzD1MiQuhW8cLAyJyYpRZsHiSmcD7lLt0Y1C/EgF6/iErn7/DWVPaTd0M8pB29CQnwsNnbadiLxA/RDfnxuHf74+StiExJxsM0bY3bW1kV+pOfiyFk/6lSTdF+pEi6E3L5PcmoaWdnZXAkOJSZOWjiITUjEPj9dm3fQPXOB2tWrFLp+5lIAzRvU0fyOTUzBMZ89sLc2J6YoXRMUQZexCxn+12Ym9f0aAE8XB4LvPyEpLZ3M7Bz8Q+8RlZhCTFIqjlZ5buT2VuZEJxceY+dC7tGtwRvG2My1NPl9EbXLlaKKh0uhMjGJKThY5bdj5sQmphQqc+7mbbo29i1UPz/i4+Owtc3zarCxtf2guUcuLl28QMPG0m7q57aPOoLw2fVMWnIsFtZ5NGV6+iTGR+NRurLmWlJ8DFb5nmtp7UBS/JtTwiYmxGBlm1c+8sUjzMytCpWxts3zTLGysdd8FKuUSqaM/JZRPzanfNValCpTWd2OWFKSEvitfxuu+p2gbpN2JCbEFqAbW4huotouCILA/MlDmDSyJxdO7tOqdzs0kAObZxN8+Qituw3B4k02xySfvrVxICWfzQkLPMPsUe1ZN3cQ3wycRnJiNJY2eQsBMa9fYmunnTYzMT4Ga5u89lrb2GveafuGBXTrPbxQdPzE+BjCgi4zdXAzgi8fwcmt9Ce3NT9iUjNJz5bTuoI7AA5mxsSmFvbiCn0VR/d1Rxm84xyPYpMK3T95+6mGRjH+t/BvXxyoCGgtq4uimAI8Rzpe0B1AEAQnwFkUxSBgHHBOFEUfoAkwTxCE3OXmOkBvURSbAllAZ1EUq6vLLRAE4W3LPIXaAtxAOu7wNnzocxAEYYAgCDcEQbixbYe2y5koioXLF7HrDBByK5STp07z0499Ct37EDoFEXj9KhYWlniWLvsfo/ulIPLx7QVwcKvIoOnn6Dv+EDWa9GTUks1F86CILm9aszL7Zv/GgmF9WLn3pNY9uULBxZsRNPctPDFUN/ydmLfzGMO7tET2lkl6UWTe9PbBYbc5evYig3pJH7Apaen4Xw9m18oFHFi3mKzsbE5elLxEiuIBbxd7DQKvXcXC0hKv0mXytfPd9N4mey7uFfjjrzP8OnM/9Vr2YMuioYA0iXnw6DE1q3lTr3YtDA0N2LFnv5p80e29GRrG8dNn6d8n74y0TCZjzZIF7Ny4hrv3H/Dw5es38PYNcjDndxYMz5MDpVLF3aev6NqsDtumj8TIQJ+Nh8+/8T2L4m1j32rs/Gsac8b8wuqdB4t8l/womuybeBDOsdPnGND7BwCuBgZhaWFBWS/PIssXTevd4+RBxHUCzu/jq++lozYRQRewMjPBxdayiLrav+ftPs3wTk2LlH+Zjg67xvXn5MzhhD+NJD0ru1CZQiPhLeP6Qbg/TiXK8ftiPwZP28fhv6ejVCp4/iAYU3NrXD0qFkXxo2Q2Iz2ZC7fu8sd37WjjW5nM7ByOBtzSqqvhwa4TDO/S/I06ICMrm9GrdzGme2tMjQzf9JqfVQ7g/cbz++Jz6/A/5iwpUjG+iQdBYXc4fPYSv/SU9KK7qzM/dGrL8CnzGDFtIaXd3TTeUe9rG0Ctb8/4MaindiwWuVzB5cBgmtTN+1guUtcUZXNqVGTfrJEsGNqTlftPA1DK2Z4+bRvxy7wNDFm4kTJuTujKdN5Lf83bfZpfO79ljP3Zn1MzhhH+NJIHkW/+GC3QcO1n7DjK8K9bvdWOwYfx9k2Qy+Vcu3aVevWluAef2z7GFLkQ9Gl6Jic776MvKzODC8e241W+GkbGebu9Hzze8rXh6J51CIIMRxf3AmXeTFJHJmPSwh3MXXuCpw8jePXsoaYd7p4VmLv2OHUatub2rWuF3v9tOnHc7HVMWbiVURMXc/b4Hu5F5HlxOLqUpM/Iv6herz3+J7e94R3fzofKPs35Y8ERfhy1lBO7l2oVV8jlPHtyF3unEgUIFN1fIYF+mFtY4Z4v/kD+Oo1admHi8rNUr9deWhj41Lbmg0KlJColnRblCrY1D+UcrTk2uBO7+rXj25plGbFH+/iWXKnk4oNXb6Xxb4WgI/zH/v5b8W+POSDwZv18AVgJTEJaJMg9ZNgS6CAIwmj1b0MgV7pPi6KYkI/GTEEQGgIqwAVwAKI+sC3v8w4f8hxEUVwDrAF4+vC+1jNtbW2JjctbDY+Li8cm3y5iLh4/ecJfS5YyfepkzM3NC923sbUjLi7PWMfHxWKdb4X8bbh7O5zAa1cIunENeU4OGZkZLJo3gxFjxn0Rup3eq/b7w98c/GdIDhyOJSuTkpjXFamJUZha2r+paiEYGOUZYM9Kjbi8U4mxgQHRCUma69EJydhaFu6DXFQvV4qXa+NJTE3HSu2aeTn0LuVKumBjYVZkHXsrc6LzHaOITkzGzlK77O2nr/hj7S4AktIy8A+/j66ODk2q5a1n2dtYEZNvVzA2PgFb68LHGB4+fc7sFRuYP2EUFmbSc26ERuDkYIeVhfRuDWvVJOzuA2q0Kkq+4rC2ti1EtyjcvR1OYMAV/C+eJyMzA1GlwsHRiTLxef2UnBCNeYF+MjGzIjMjFaVSgUymS3JCNGZWUhnDfBOlct6NOLBpGumpiVhYO2Bna4N3lUqEhkfQ45uu7NizHwMDA2ysC4+rR0+esmDpSmZNHo+FeeG+MTU1wbtyJa6E3sO7tDvR8Umae9EJSdhavU0OPHkZs4PE1HTsrS2wt7agsqd0Xra5TxU2HpFc7qU+S9DUi4lPws7K8o10q1Uow6vlsSSlpGJZRJtzYWdrTYyWe3jCG3jwjPnLVjF70p8aHoTfvstZP3+OnT6LqJKmoms2/0O/SVJQx6SEaMyt3t5fUpm8nb/IZ/fYsXoiA/9YhYmZ9H6P798kLPQ+527eJSUjC5mOwJ8bD+DpZIddgbFy+1kkv6+XFnqS0jPwD3+ITEeHpt7S4uOOCzfYd/km8SlpOFlbkJxPvlISorTaAmBsZkVWRoqmvSmJUZipZTD40j4atuvPtbPbuHFxDxmpiei6leX5/ZtEPrvNvVt+JCVEIZPpsWPFb3z7y9wiefA+Mvvo9jVcbK3wdLLjdFAEbX0rE/L4BY5WFoV1wLNIfl+3R+JBWgb+4Q+QyXRo6l0euVLJqNW7aOtbmWbV83TCp8rBles3uBZ0k5ycHDIyMpmxYAn9x2gHlrWxsSc+VttOWL2nfgA4eWQvZ08eJlOu+9l1uP8uJUaGBkTH5Y2x2IQEzZGp/Hj49AWzVm5k4fiRWOQ7uvVV84Z81VwKELvqnz3YqW20vY21xosAcvVtUXSfM3v5euZPGF1IzwQE36JMKXesLfN5CliZE5XPHsQkpGD3FptTo6wHk2ISNDanU0MfOjWUPMyW7jmJk6kBDpZmRCXmeQrEJKZgX8C9OOL5a80YS0zP4FKBMQZgbmyIT5kSXIl4jKe7dswNeytzohPz27GUImT4FX+skTZJktIy8A+7j65M244B2NraEReXtwst2Zz3m3vkIuhGIJ6eXlhZSTbwc9jHc1euc/j0BVLS0jEy0P8sekYQBGwcSmJl54pKoSA5IQqlQs6a+aNwciuFVzltj0MrGwcS8z03KSEaS2vt5xYqHxfF1QuHCL1xiao+DdHV1StQxp6EuLzd7sT4GCwKvouJGWUq1iD85hVcSnpJddTtqN2wNacOb6flV99p1bEugm5uW63U/5pbWlO9VmNOHtrG1rXzAfAoXYGk+Ciq1WvH+rmDUCoVWBRlc9Lz6dv46EL8B/AsX5Md0S/QNzAmKf41IMUWsLC0wcFJ+2iSlY0DCfF57U2Ij8HSypYbV84QEuhHaNBl5PIc0lOTGfJDY2zsnPDwqkBCfDR2paBavXac3Lv8k9ualpKIqdq7IyolAyN9XWxMpaOI0akZ2JkZadUzNcjrzwZeLsw6GUhiRhZWxtIisf+jSMo5WmloFON/C/92z4EIQMsfUhAEc8ANCATiBUGoAnwD5EYeEYCvRVH0Vv+VEEUx97BUej5SPQA7oIYoit5ANJo46+/XFqAGkvcAgAI1v9WeAfof+Zy3omyZ0rx6FUlUVBRyuZwLfn7UrqXtbhcTE8PUGbMYM2okri6FXfkASpcpx+tXr4iOeo1cLsff7xw+tYqORFwQPfv0Z92W3azZuINRv0+kcpVqjBgz7ovS/ZyonwI/jjvIj+MOUqZqc8IDDiCKIq8eh2BgZIapxftPLNOSYzUr3ZFPQ1GpRHwrevEiOo5XsQnIFQpOXQuhUYGJzIvoOE29O09fIlcosTTNc5M+GRBC6zccKQCo6O7C85h4XsUmIlcoOBkYRuOq2tFkj84exTH1X/PqFRnbo32hCVU5r1K8eB1NZHQscrmCM/4B1PPRfm5UbBzj5i5hwvCBlHDOc6lzsLUh4v4jsrKzEUWRoLAI3NVB8UqXKcfrSG058K1dh/dBzx/7s/7vXWzddZApM+ZRo2Yt+g0cQpD/QURR5NnDWxgamxUylIIg4FnBl7DrpwAIunSAitWl7ACpSXn99OJRKCpRhbGpJWaWdtjZ2mJiZMSryNf4Xb6Kq4sz5/38qeurPdyjY2KZPGseY0cOw80lL/hfUnIyaWmSasnOziYoJBR3J3sqlHJTy0G8JAcBITSqph0xuJAcKCU5sLU0x8HakqevpQ+o6xEPKOUsuS6W93TnxesYImPikCsUnL4SSIOaVbXpRsVo6N59/AyFQqn18VIUypX24lXka15HRSOXyzl36TJ1axXgQWwsE2fNY+yIoVo86N+7B0e2b+b0vh3MnzaR0qU8MDYyQhRFnj64hZGxaaGJoyAIeFXw5dY1qb8C/Q5SuabUX4lxr9mw8Fd+GDwLe2d3TZ2vvhvBqVnDOTlrOBYmRlT2cGFKz684eSOCRlXKaNE/Nn0ox2dIf82rlefP79rQ1LssCanppGRk8W3jmmwZ04cSdtbUq+BJyGVJvl48lPSAWYEPTEEQ8Chfi4hAybvjpv9Byqvly9LaiUe3A6jdvAd9Rq/FwMiUyrXaoFQq+HPJOb4bsgBbh5J4VaytWRjIpfmhMmtp40To45eUcrbjeUw850PuUtLOhpM3wmlUVdvr6tjMXzk+cwTHZ46gefUK/PldO5p6l0cURaZsOYiHoy09W2jr50+Vg90bV7Nj3QomjhlBtSqVGDdqGAXhWaYcUZEviImKRCGXc8XvDDVrFZ1toii0av81c5du+iI6XBRFalapwMvXMfn04nXq1yyoF+MZO28Zk4b1p4Szo9a9hOQUTZkLAUG0qC9lLylXuhQvXkcRGR2TT99WL0A3jnFzFjPh14GUcNF2YQY4439V60gBQEUPV17E5Nmck9dv0aia9o7lcy1d80rL5iSkpAHwOj6J80ERtPGpSMWSzjyPSeBlXBJyhZITQbcLjbHj04ZwfLr016JaecZ921prjAFk5cgJuPsUd8fCH+oV3V14Hh2fr91F2bHRHJsj/TWvUZGxPb4qZMcASpcpS2TkK6LUNsfP78J725xc+F08T6NGeQHaPod9bNe0ARsXTKN6pXJ4Vyj7WfQMQFpyHHGvn1DWuxHx0c9Ys+B37J1LkBgfQxUf7YwPVWo2IuDCESmewf1QDIvQx/lR0qsiL5/d5+ietfw8Zh43A85RtQDNqj55NB/dC8XI2BRLaztSkxPJSJcWlXKys7gTeg1HV3cAjIzNiXn9gtjoV9y4eh65XE41X+0sS96+Dbl84SiiKPLwXhhGJqZYWtuSnZVJZqbazmZlEhESQONWXZj21zYG/zab6rUaE3TpEOE3zmFiboWhsWmRcwSvir6Eqm3ODb+DVKoh8TYu6plmfLx8chuFQk7pyrWJi3pObPQrrvodRy6X412AD94+Dbly/qiaD2EYq/nQtedQFqw7zrw1R/h51Ewqetdm2dYLTFm0HY/SFTV1Lp3Yir6B0Se3NXcBHeD26wQEBF4lpSFXKjl5+xmNS2svasSlZWpohEdKusHSyEBz/0TEs//ZIwWCjs5/7O+/Ff92z4GzwGxBEHqJorhFEAQZsADp7H+GIAg7kM79W4iiGKaucxIYKgjCUFEURUEQqomieLMI2hZAjCiKckEQmlBUGGltLAeuCYKwTxTFEEEQbJACI/6hvv8UabFgF9ARyF2W+9DnvBUymYzBg37mzwmTUKlUtGzRHPeSJTly7DgA7du24Z/tO0hNSWHZipWaOssWLypEp/+gYUyZ8BsqlYpmLdpQoqQHJ44dAqB12w4kJiQw5teBZGRkIOgIHDm4hyWrNmFs/OagQF+K7rvg/fcCbBr5om9rRdMnF3kwdSkvNu55Z71SlRrxKPwiaya2QFffiLa9Zmru7V7Wn9Y/TMfM0oEb57Zw7fQ60lPi2Di9A6UqNqJNzxncu3mSm37b0dGRoatnyKxfeqCnq8tvPTsxZJ6UbrJjQ188XR3Zc+4qAF2b1uHsjTCO+gehq6uDgZ4eswb/oBUs6lr4A/7s8/Ub260rk/H79+355a/NqEQVHetVx9PFgd0XrgPQ7R3nM/PTGdmvFyOnzkWlEmnXrCGlSrhy4KS0S92pVVM27TpIcmoaC9ZsBqRI5+vnTaViGU+a1PGh7+iJyHR0KFOqJB1aNiGFXDkYypTxv6NUKWneUi0HR9Vy0E6Sg9HDf9bIweEDe1m6emORclDDpxZn/cOYO6o1+vqGdBuQF5N0w7yBdO03DXMre9p8O4pty0ZzavdinN3L49NY4mHY9VNcPbsDmUwXXT0Dvh+8QMPvoQN/Ys5fy1CJIsdPn8XC3Jx2LZvjXrIEh49LE7Sv2rTi7x27SUlJZfHKtWo+yFi5aC7xCYnM/WsZSpUSUSXSqH5dGqonr7/16syQuWtRiiIdG/qo5eCKWg7qcjYwlKOXg9CVySQ5+KWnpl2/9ezE+JXbkCuVuNhZM7n/N5o+G933O4bP+EtKr9WkHqXcnNl3Sgrs1KVlI84HBHPc76pEV1+faSP6a+hO+GstwbfvkZSaxlc//0b/7h1o0fYrZDIZwwb+xG+TZ6BSqWjTvAkeJdw4dFyanHRo05ItO/aQkprGX6vyeLB6YeEMIZYW5jg62DN9eBv0DYz47ue8M5GrZw/i2wFTsLC256vvR7BlyRiO7VyKi3t5ajeRPA1O7l1JeloyuzdM1zxn1Mxd+eRWh++b+rD2mD+dp6ykY11vvJzt2O0nnfzq1rBwnJVcxCWnMWHzIVSiiEol0rJGeQa0bUDI3scsHNMKfQNDuvTL0wNbFgygU9/pmFvZ06r7KHauGMWZvUtwKlmeGg2lMDONO/7C3rVjWTquA6Io0qr7KKrUbsfzB8Eama3fuhd3bl74ZJkt4VWV5tUr0HOWpF+u3X3MvZdRdKpXHS9ne3ZflAJpdntLrJGQR885EhBKaRd7uk+T7MTQTs2o5FTxs8rBmyCT6dL355HMnDgSlUpF4xbtcCtZitPHDgDQom0nkhLjGftrPzIz0hF0dDh2cDcLVm4tpB8+tw6fOuJn9HR1GdmvByOmLUCpUtG+aQNKlXBh/0npaE/nVk3YuPsgKalpzF/7t4YHG+ZK0dzHzVtGcmq6NFb798Tc1AQVan3bvxcjp8xDpVLl6dsTUqCxTq2bsWnXAUnfrt6sobt+/lRACi4aGBLBmJ/7avFAVybj9x4dGLxgAyqVSIcGNfF0cWDPeSlYcdcmtTh3I4IjV4LVOkGX2YO+0+iE0cv+ITk9A12ZDr/37IC5sbRbOPabVgxatl1KM1inKl7OduxSj7Hu7xhj47ccRqUSUYnSGGtUuTSqAuW07JhKRcd6NT7KjuXy6edBQ5g0fiwqlYrmLVtRsqQ7x48eBqBNu69ITEhgxPDBZGRkoKMjcOjAPlasXoexsQlZWVmE3Axi8NBftdr3Oe3jsJ9+4M+1Zz+rnjGztMO36bec3Dkfma4eJqbmbFj8J57lquHi5kXDVt2oVL0B4cH+TBjyFfoGhvT+ZYrmuesW/cH9iBukpSbxx4CWfPXNIOo16wyCQEJMJGMHfYWJqTnnju3AzUNafGzcqiuVa9QnLNifcb90RN/AkD5DJgOQnBjLhqWTUKntYc16LahaU1oAOLh9OSqlkglDuyCTyWjethsuJTw5d0JKodi09ddUrVGP0KDL/PZzZwwMDPlp2ESJblI8S2f/BkiBDms3bE2V6tLC5u4ty3j96ilJiQk8unMDK1snvv9ltuYd1875me79p2JhbU/770by99LRHN+1BBf38tRqIunb0OunueF3CJmuLnr6hvQcNh9dXT269BnHgsm/EBsdSbuuP+JSwpPzJ6S5ZZPWXalSoz6hQZf5Y5DEh75DJ79TVsOCr/DkQTi/96yGrp4+PYfN/+S2auaPcgWBz6L4s5Uvv+w4h0ol0rGqJ552luwOlgKKdqtehjN3n7M7+AEyHQFDXRmzOtXXonHt6WvGt3n/8VeMfxeEIs+n/osgCIIbsAIoh7QzfwwYLYpitiAIDsArYJooilPU5Y2Av4C6SF4ET0VRbC8IQh+gpiiKQ9TlbIHDSB/xIUjZB9qIovj0LakMGwLzkT743YE+oihuV99zAA6q23gWGKqm8c7nvO39Cx4r+BzI4N8VefRJ+SbvLvSBiD5ZOKr350B340NfhK5OTtYXoZtu80lrVUUizvDLpL25l+D47kIfgZoWhaNjfyosE598dpoAcsM3uwp/CjINC7vKfg7cyijqvOWnoXFi4fRUnwNHjHu8u9BHQE/2+W1wq/Rd7y70EUh0Kpxz/XMgRqfwDvjnQPCLN+9+fiw62l95d6GPgErny+zVGCe9/Ow0ZZlpn50mgEr/y7gov3Su9UXoWmW9/uw0L6S+edHuU2BrUlTclE+HTKfgks7ngZ5O0RksPgXxmcbvLvQRsDL8MvOvxKyPdiJ+I5qGzXx3oY+Ece+J/72H6D8Ad7u1/I99GJfbfeq/kmf/ds8BRFF8AXz1hnvRFHhHURQzgYFFlN0EbMr3Ow4pQGFRdE3V/z4FKuW77gf4AgiCMBj4UxCEE6IoJqrbUjsfmbHv+5xiFKMYxShGMYpRjGIUoxjFKEYxviT+9YsD/60QRXE50lGDYhSjGMUoRjGKUYxiFKMYxSjGfzH+m7MI/Kfwrz9W8H8dWy99/g50MM95d6GPwEdmononnscZvLvQB8Kh1ZdJl3h9ffgXoVu1nOyL0M3I/vydZm2i+Ow0AayMCufp/Rx4mvDmCP4fC4XyywwGQ/0v4+JpaST/InR1dD6//UnJ1Ht3oY+AvemXkS8d4fP3WeiLL3O8xMX2y4xdE70vI19K8fMHfMpSfBld+6Vw7/nnb6+V+ZfRX/p6X2Y+amv2ZeQrM+fz89bNIuWz0wRIzPoyLvXGX2jsZik//96l7hc6ApGarf/uQh8BU/3Pz9uXiZ//qEIufmjwpWb5/1nc+6bVf+zDuOzOk/+VPCv2HChGMYpRjGIUoxjFKEYxilGMYvyfRrHnwL8/lWExilGMYhSjGMUoRjGKUYxiFKMYxfhEFHsO/A9AFEVObp/BwzA/9PQN6dB3Fk4lC0eVDjy3lWunt5AY+5xRi65ibCZFII+NfMTf83uTnhKHqYUtg8cuw61U4TzBcTEv2fjXb2SkpeDmUZ5eQ2eiq6uHKIrs2TiHiJuX0DcwpOcv03D1KK91TSGXY+9UgkFjl2noXTi+jXOHt5CSFI+uvj7lq9Sl99CZ6OpJNHdvnENEsJrm4GmUyNcmlVLJnD++w9Lannb9pXRZFw8u4talHeRkpaOjq0en/ospVbFhofcIurCVG+c2kxT7nKHzrmJsag3A8/vX2LvyFyxtXdF1gcrp0Crp7byvsnYm9m0bkxMTj1+1IuNivhFtfHQo7aKDXAkHLit4nVC4zNf1ZTjbCChV8Cpe5PBVJSoRDPWhU10ZVmYCcoWKaTNmEBbkh76BIV0HzMTFvXD/J8S8ZPvyUWSmJ+HsXoHuP89BV1cfv6PrCblyRM1XBTGRjxm/4jLGppYc2vgn92+dB1GFobHFR8lXWMBhrhyX+kjPwAh7R2dePApHT9+Q7wbNwM2jsKzFx7xky5IxZKQn4+penh6DZ6Orq0fYjXMc37UUQUcHHR0ZnXv9Qaly1bkT4s+6+YMRBAFTUwusbOyZvGCLhp4oivyzbgGhQZfRNzCk37BJuHtK+bJH9e+AkZExgo4OMpmupt7zJ/fZvGo2qWlZWNq60GXAfAyNTDX0jm+bwQP1mOv00yyci+DJtbNbCTi9hcSY54xZfBUTM+2o/6IocmrHDB6GXURP35Cvfpz9Rt5eP7OZxNjnjFx4FWMzazVvD3H1RC5vjbG2d+HV4zD09A35uv9MnIuSg9iX7FohyYFTyQp0HSjJQVZGKrtX/0ZSXCQpidHo6MgwtbClaech+B3KC58SH/OSdt1/obJPk/fWB7n6ZOLg1hgYGpOTnUVyYgxWNg7UbdaZF0/uEhP5DICM9FSMjE0pXaEGETf90dM3pNeQaZQoJWU2iLh5md0b5yCqVNRt1plWnX8C4PD2ZYRcP09yYhzynCwsbZ35dtBcXNwLy1fuWMhIT8bFvQLdf56Nrq7kGvroznWObJ2FUqnAxNSKgeO3cC/0EjNW/0FGRiomJuaUq+zDT0MnoadvoOnHbevnEaaWr5+GTqakZ14mBpVSydQxPbG0tuPX8Yulvgu+wrolE8lIS8XY1Iz6TdrzTZ9hnySzAKeP7OTYoT3o6OjiXqEhSqWcJxGSfLX6YTYOboVl4ubFrQRf2Exy3HMGzbqKkVonBp5Zx90bUqo3lUpJQtQjpq65hJGJBQc2z+JOiB/6+kZ8O2gGrm8Yx1uXjNbw+fvBszR8Bnj+KIzF47/DwsoWfQND6jXrTOvO2mn4RFFk14a5hN/0R1/fkN5DpmpkYcvySYQF+WFmYc2EhXs05ZQKOTo6MuJjIxkzaxslPfPeOS76JRvyye27bI48J5tFE39EochBoVCgb2hCRloS+vpGmFrakJ4iKe7M9FSMTMwYNXvfG987/MY5TuxaiqAjoKOjS8dev1OqXA1EUWT51N48fxCKIAjUa/kdHXr+9lH8XDLhe3oOn0/VWq2Q52Szf2lvlMocVAoFegbGZGcmo6tnSOPus7B1KSwL57aPJvZlODoyPezcKtOwyxR0ZHo8uHmYWxckXWNobEKr7yZj51KWs7tm8EgtX217zcaxRGGab7K5uXj9NJS/535Dl4ELqVCz9SfPaeJeP+bQxrFEPb9N407DkadFcvvmJfQMDOkxaHqR85v4mJdsXvwb6WnJuHmU54chs9DV1ePGpSOcObQBAANDY7r/NAHnkmXYs34GV8/vRxDAzNKe6vW+osXXQ7VofoyeWbxtBkqlkpzsbNw9yzJm4gINPVEU2bJ2IbduXEXfwICBv07AQ60Tjh/czvlThxAEAbeSnvQfNo4dm5drynpWqM2F4/8we91FTM3z7NCHzOvy8y082I9180eiI9Phq279aPf1jzx/cp+/V80kKysDGzsnrGzsuRN6/Z06sVnbb9i2fj6iSomTWymiXj1DR0dGxRoN6dJzhDQ2N8z5IHuwbuEYLZuiI+gg05WhUioxMjFDoZCjIwh889NvlK1UE1EU2bl+LmHBl9WpF6dQ0rM8CXFRbFgygZTEeAQdgYYtvqZZ++8B2LN5ESGBF0lLSUYhz8bK1pnvB8/+IF1YlE7Iycpg74ZpJCfGYGJqgbmlNXHRr/jq20E0b/+D1NYNcwkPlnRin6GSTkyIi2LjkvGkJMUjCAINWnxNs/ZSlp2gK6c4vHMVr1894adxu3AqWemzjbEmnX+lTqufCtX9t0LQKd43/1dyQBAEV0EQDgqC8EAQhEeCICwWBOHLHPrJe2aa+l93QRDC8133FQTBTxCEe4Ig3BUEYZ0gCJ98uEsQhMmCIIx+n7IPw/xIiHnG4JknaddrKse2TimynKtXdX4YtQELG2et61HPb2Nl60rdNgMoX6MVO9ZNL7L+wa1/0aRdTyYtOYKRiTlXz+0D4PZNf2KjnjFpyRG+GzCRHeuma10rXdGHtNRELVr3w68TGnget1IV+GHwVCYtPoSxqTlX1DQjbvoT+/oZk5ce4fuBE9mxVrtN54/9g6OLh9Y1B9fyOJaszKilYVSt152jm38vmg+e1fl2+EbMrV0K3XPzqsmP4w4y+tW7FwYAXm7ex/X2/d5dsABKuwjYmAssOaDg8FUl7WsVfXYx9ImKpQcVrDisQE8GNUpLQ7ZhZR2iEkRWHlbw1/oLZCU9Y/T8E3TuO4UDG6cWSevEzgXUb92L0fNPYmRiwY0LUu7ghu1+YtiM/QybsZ9W3UfiUc4HY1NLAKrW60zD9oNQKOQfLV+Wti70+u1vBk45hFelhty5eYk/Fx2je//J7Fk/rUhah7ctolHbnoxbdAwjE3OunZfaWqZSbcbM2ceY2Xv5buA0dq6V8iXv3Tgdcwtr5q85hLmlNf1/nazNx6ArRL9+zpyV++jzy59sWTVb6/7v01cx7a9tWh9ZG5dPp1vPwfwy7TDlqrfgyvH1mnsPwvxIiH7GsFkn+ar3VI5uKZonJbyq02t0YZ7k4lG4HwkxT/llxina9pzG8X8mF1nOzas6PUZuxMJGW2YtbV3pOWYrAyYfxrNSA+7f8mPE3BN0+nEKhzYXLQendi6gbqtejJgryUHQRYm3AWe3Ye/sScvuI3EqUR6lUkH7XhO4dHQdY+ftZuy83fw+Zwd6+oZU9W32QfogP4ZOWIMgwPiFB5iwaD83/E/QrtvP/Dl/F3/O30W12s1wLuFFzOvnTF56mB4/T2THGomGSqlk57qZDBm3QlP39YtHADTv2IfOPX/FtVQlWnX7FTsnDw5sLLpfju9cQP3WvRkz/wRGJubcuCC1PTM9hYObptJ7xHJGzj5Mj6GLUKmU7N8wBV09PRZvOoO5lQ3paclc8z+poRcWfJnoyBfMWnGA3oPGs2X1LK3nnT6yHSdXd81vlVLJhmVTsHd0Y9nfZ7C0ssXbp4FWnY+R2TthN7h5/SI9/zhM73FHsXerQFLMU/pOPEXzb6dxdufkIvnhUqo6XYcU1ok+zfvR84+D9PzjIPW/Goln+ZoYm1pyN+QScVHPGLvoON36T2bv+qJl7ei2hTRs24uxi45jbGLO9fP78nigUnLknwXo6RvQustPTFq0j0D/E0Sq+zMX4Tf9iXn9nKlLD9Hj5wlsWzNDc69Okw4MHb+iULnOPwzHwMgYr/I1CrXpwD9/0bR9TyYvPfJeNkdXT59hk9bx5/w9dOoxnNjIJ3z/y2y69Z9MdkYao2bvY9TsfVTxbUFln+Zvfe/SlWoxao5U/puB09i1dhIAV07v4NWTO0xbd4WB49cTcH4Psa+ffTA/j25bSNmq9TTXdPX0aT9gE11/PUittiNJintK4+5zaNBlKpf2Fz02vKp9RffRx+k64hBKeRZ3r0s5282sXPhq4N90HXGIum0GceKfCTyOkPTXgCmnaPX9NE5tn1wkzbfZXJVKyYX98/GoUF9z7VPnNEYmFrT+bjy1W/YlPuoJsVHPGL/4KN/2n8Tu9UXPbw79s4jGbXsyYfFRjEzMCVDLhY29K8MmbeSPefto1WUgO9dO4XbIJeJiXjJhhT8D/tyMiZkl90P9ef7wlhbND9UzBzdP57dJi2jaqhM5OVlkZWZo0bsVdJWoyBcsWL2bnwaPZePKuQAkxMdw8vAupi/cyJxl21CpVOz6e5WmbNceAwm4eBAr28IpQz9Gj6tUSv5eNo5yVetQpkJ1rvmf5NWLx2xaMY2uPYcybfEu7B3duB16/Z06URRFtq6ZzYgJS/hhwB/cDQvk59GzmPDXflp06AVIY/ND7UG/kfM0NsW7VhMy0lMYNn4ZTdp9R1z0KwaMms2vk1axe9NCVCoV4cH+RL9+zvTlB+n583j+WSOl/NPRkdGt90imLt3H2NlbOH98p0ZHla9am269R1DCsxJ1W3yLi0f5D9aFBXXCzjUT2bdxBj+PW8+SrVcwt7Cm77AZ6BsYUs23KQDhwRI/pi07xA+DJvCPWifKZDK69RnFlCX7+WP231w4kddW5xJe/PzbQkqWrgl83jFWjP89/OsWBwRBEIB9wAFRFEsDZQBTYMZbK76b7gd7UQiC4ADsBn4XRbEsUB44AXz+CGZvwf2Qs1Sp0xFBEHD19CYrI4XUpJhC5ZxKVMDStnCO+ef3A/Fp9gO6unpY2DiTmZ5KcmKsVhlRFLkfcZ1qtVsAUKtxB24Fngcg9MZ5fBt+hSAIeJSpSmZ6KjcuH8O34VckJUTz+sVD9A0Mkcvz8uz6ndpFi459eXD7BtVqt8DMwoZajToQmksz8Dy1GmnTzG1TYnwU4cF+1G3WRauNT+9eoVLtTgiCgLGZNUqFnLTkwnxwcKuAhU1hPnwMEvxvIE9I/uB65dwEQh5JwXFexokY6guYFpHi+cGrvLgor+JEzNXLTnYWAo+jpHt3Qs7ToWNHDPUESnhJ/Z9SoP9FUeTR7QAq+bYCoHr9jtwOPlvoebcCjlK1TlvN75JlfHj5+BaGRuYfLV9uXtUxMrEAIDHuBYKODoIg4F66KpkZRcvaw4hrVK3VEgDfhh0Ju3EOkHZuBHXMm5xsKUDc84dh2DqWQCbTRVdXj1r1W3Dz2kUtmjevX6Re43YIgoBX2cpkpKeSlBBXqK358frVc8pWrA6AZ8W63A46pbl37+ZZqtaVxpzb23hSsgJWRfBEQyfkLJXVMvs23jq+B2+TYl8iCILUJq+iaYmiyOM7AVT0keSgWv2O3FHLgYBAdlY6d4LPUq56E4xNLSlZujpZGSmaProXdg07RzesbJ0+SB/k7+MXT+5g61gCWwdXdPX0qFGvNbcCL2jaF3TlFCqVklqNc2lUIUMtJ08fhmPn6FZkXSNjU0IDz1O9fkfkOVmYWdiSmZFKSlJh+Xp0+xqVfCX5ql6/ExFqHoRcPUrFmi2wtJUmQqYWNrx4FIaVnTMgoFKp8KnbnPiY11ha22lo3rx+kbpNJPnyLFuZjPQ0khKk5ybERRMa5E/D5p005R8/iEAUVXT67meMjE2oVb8FD+6EaLXzY2T23PG9tPu6N7p60lr5y4eBVPCV5MvZw5vszJQidaL9e+jEu0FHqVZX0g3hQeeo0aADgiBQUj2OU4oYxw8irlFFPY5rNuxI2I08neN/4h9cSlXAyMQMc0sbdPX08KnXilB1f+YiNPACtRu3RxAESpWpoqUzSleogbGpeaFyPvXboJDnoJBrB9cVRZH74fnk9j1sjiAIGBoZa8oYmZgj6OhovbcoioQEnKRa3XZvfW8DQxMt/SUg/T8s8AxunpUwMDSmVNnqyGR6BPod+GB+Vq7VAlPzvF15QRDQMzAB4GnEOQwMzdHR0cGhpDc5mSlkpBSWhRLlGmn0iJ1bFdKSowBwdK+OgbGka1w8vElNjOLBrbMam+tSypvsjKLl6202N+j835St1gpjMxvNtU+d05iY2+DsURmZTJfYyAf4NJRk1b0IfZTH2+tUVcuFb6MOhAVKNsejrDfGptJ7u5euQlJ8NOGB5/Ft1AFDI1NKeEk0c+1RfpofqmdsHEog09Uj7OY1fOs0ITlJ250w6JofDZq0RRAESperREZ6GolqnaBUKcnJyUapVJCdncXrV881Zf0vHMfY2AxRpR2Q70Pndbl8Cwu6iIhIk3Y/oKOjQ636LQm5foGoV88oo7aZaamJyHOy36kTM9JTsXdyw97RFb8zB/Cp14Lw4MsAmFlIMhEaeP6D7UH+d7zudwwnN0/sHF2JiXxG+aq1uHX9AuaW1hibmPHs0W1Crl+kTq6eKVuFzPRUkhJisbS203g8GBqZ4OTqQVK89B4VvesQeuMSNRp0wL2MN6IofrAuLKgTlPIcbBzdsHFwQ1dPj5r1W3Hm8N/YObhiYy/Jy63AC9RulE8nqvvGwspO41EhtbUUSQnSuHFyLYWji7umTZ9zjBXjy0IQhNbqDeiHgiD8UcR9C0EQDguCcEsQhAhBEH781Gf+6xYHgKZAliiKGwFEUVQCI4C+giAECoKg8YsRBOGCIAg1BEEwEQRhg/r+TUEQOqrv9xEEYbcgCIeBU4IgmAqCcFYQhGBBEMJyy70Fg4HNoiheVbdFFEVxjyiK0YIgWAuCcEAQhFBBEAIEQaiifuZkdVsuCILwWBAEjR+pIAjj1AJwBnjvcPmpSdGYW+etCJtbOZKaFP2+1QvVt7Rx0CiUXKSnJmFkbKZRBFbWDiQnSM9ISojBytZRq358TCRWto7s3TSXTj+MxNTcCkVO3kQtJvIZd25dJjsrgyVT+vPsYThWNg4kqWkmJ8RgaaNNM7dNezbOpfMPIwu5/qQlRfM4wo8Vfzbi9vXD2LmU+SA+ALx6EsKG6R1Y4whRXyboOQBmxgIp+TYFUjJEzI3fHARFR4AqpXR4ECktCEQlipQvIZUXs2Mo6eaEkdp3xsLakZQC/ZeRloShsbmm/6Qy2rzJyc7kfqg/lXxaal1PT4nTMgAfKl/5EfkkFI8y3prflvnkSPO81CSMTPJkzcLGgeR87xMaeIZZo75i7dxf+G7gNJISJVkRBIH5k4dw/uR+wkMCtGgmJsRibeug+W1lY0+immZuvUkje3LhZN5OnGuJUty87gdAROAJUhJea+6lJBYYc9aOpCR+OE9SE6Mxt86T80/h7asntyhZulqBNr1dDsyt8tpdu3kPYiMfc9P/AKd2LaRdj7Ho6Ohgbu2oGXtBl09Qo16bD9YHufUFYOf6Gbx4FIH/GWlH0srGXlP34Z1gzC1syM7MwMomX39ZO5AUH1OIdv66APfCrnP471mEXDlCi6+HYmHtUEjOM9K0256/TFzUUzLTU1g9ozdLJ3QlyP8gKYnR2DiUpHXHHxgzoB3H9m1GRKSSdx0NzcT4GKzztdfaxp5E9UR4+4YFdOs9XEtfJSXEoFQoeHD7JlPH9MH//FGePb6n1c6PkdmoyGfcvx3Ctvnd2Ln4B+JfP8DMKo9fppaOpCV/uHzJczJ5eucSVWpJHxEF9bPFe47jXL2UnBBNWOBZSnpWRt8gb1XU0sZB844aXsXHYJXfFqhloSCKKqdQaEf7LiS372lzVEolM0d3I+DiIdzLeFPSq4rWez++G4SZhQ12TiXf+t4gLQTMHtWedXMH8c1AyXNKqVQQF/WM9NQkcrIzUSkVhTwH3oefdZt/U4gvKpWSvX914n7Qfhzcq2FfoioAJhaOpKe8WRZUSjkPgg/hVrZBoXu3ruyhVMWGpCVFY55Pvsw+Yu7x4NYZvBt+W+j6p8xp8iM7M01bVgvYEygsF5b5dF5+BJzfT3nv+hqbo1IpWTyuMwkxL3Bxr0AJr6qash+jZyysHfl73SK+6zMEc0sr5DnZWs9PiI/Fxs5e89vaxp7E+Fisbexp16kHw37qxODe7TE2kT44bezsCbrmh7WNHbaObqhUyre+9/vq8dP71+NZrgaCIOk0KxsHEuNjcSnhSch1aWH+2eN7pKflZV54k06Uy3M0ei468jnpqSmcOrydhRP78vSh5KQrje0Ptwcg2RRDQxMc1B/Gru5liIuJJCEumrjoVzx7dJuEuKgiaBWeB8fFRPL8yT08ylTSXEtS643rF/ZRvmqDD9aFoK0TajftiqVNnuxbWTvw+H4YPvXbaD3TukDfJMYXbOsrnj+5i0fpyhSFzznG/tegIxP+Y3/vgiAIMmA50AaoAHwnCELBcyuDgduiKFYFGgMLPtWb/t+4OFARCMp/QRTFFOA5cAToDiAIghPgLIpiEDAOOCeKog/QBJgnCIKJunodoLcoik2BLKCzKIrV1eUWCLlLekWjUsG25MMU4KYoilWAP4Et+e6VA1oBvsAkQRD0BEGoAXwLVAO6AD5veqggCAMEQbghCMKNc4fWUFQyw9wdifdBkfULvLZIUZk9hDcTAB7dC8HMwjovVkA+kiqVgoz0NCytHejccyTrF45GFEVNu4tKsSkgEBZ0UaLpWfhMl4iId/3u/DLzIhV8vyI1MeqD+ODgVpFB08/Rd/wh6ifDBsd31/lYFNWqt6UVbV9bxrNoFc9jpDL+4SqM9AV+bq+LhYlIWqZ2NxTqv6I7Wevn3ZvnKVm6muZIwdvqfghfc/H0bgDJCa8LTWALD7EinpevTBWf5oxdcJi+o5ZwbPcyzYuPm72OKQu30qbTD7x89oh7EcHv9Q659UZNXMzZ43s09foOncjZY7tZPaULOVnpyHTfvlr0dlXxJrz9Xd8XT+8GkJL4Gt+m3xa4U4BWUXxQP+9BuD9OJcrhWaEOXfrN4PDf08nKTNOUUSjkhAVdoFrtlh+sD3KfMWLaFjr1GEl573pcOrmDB7eDcgsAcMP/ODXrty6auiC8SVlp/mvv7E7P4Yvxrtueq6f/KXRfat6baaiUSl49jeDHUSvp+9tazh1YSXJiDEpFDjevX2TOqsN8328MSoWCqxeO5adaZHtDAv0wt7DCPd9Z29w2iKJIenoKE+ZupHb9loTdDNBq28fIrEqlJD0tle9G7aJhx9+IeRFRiGUfM3Yfh53HpVT1PN3wHvqkKJ7kljmwZTbtvx+p+bjQLvIetqeIMVK0TBYo8xaevu2ejkzGn/N3U7ZSLaIjH/P6xQOttty8ckzjVfG29wao7NOcPxYc4cdRSzmxeykABgbGVK/fntUz+7F29kD0DY2RyQoeNXs3P3V0Ch9P09GR8fWvB3D2qkNSzCMSou5rveGb4L9/Kk4eNXHyqKl1PfJRAKFX9tC48+gief4h8nV29wwadRpdqN2fOqd5J61CpIoav9q/H4RfJ+DcPjr0GKEhqqMjY/iM/biXqU70q0dE5ZOLj9EzyfGvsbCwwsOr3BsaWrSeSU9LIeiaH3+t3ceyTUfIzsoiIT6GnJwcDu7eRNfvBxRuCx8+rxMEaQ5maGyKqblloXt9h0zk3PFdTBnVA5VSWWhX+W06MZcv2dmZ+NRtTpeeI1i/cIykK4tq5XvYA5BsSqly3prf9Zp1xMTUnBtXTrNzwzw8y1VFJpMVPf7z0crKzGDV3NF803c0RsammuuiKHLD7xA6OrpUr9++yDZ8iE64efW4VjGlUklczCtq1G2h9cx3tXX1vNF0/3GMVlu1WvQZx1gxvih8gYeiKD4WRTEH2AEU3LgWATP196opkAB8Ut7hf6M/iECRIw0BuACsBCYhLRLsVt9rCXTId4bfECih/v9pURQT8tGYKQhCQ0AFuAAOQNRHtLM+8DWAKIrnBEGwEQTBQn3vqCiK2UC2IAgx6mc0APaLopgBIAjCoTcRFkVxTdmyZfWA/g9vHsPZvXKBXc0oTC3t31QdgJv+e4i4fhSgUP2k+GgsrOy0ypuaWZGZkYpSqUAm0yUxIRoLa+kZljYOJMZFcfHEDq6c3Uv0q8d4127B43shvHx8m4ib/iTGRyGT6bFpyVj6DJuFpbUDPg3aEhp4DrdS5RF0dIh88VCLZlJ8lHabrO24GXCasBsXiLjpjzwnm/S0ZB6M8sHC2hnHkpVJSZTqVPBpz+UjS9/Jh/wwMMpTohUyYS+QpgOmnyk1bslB31O9vTTkIuPzjggAmBsLpL4hjXrjKjoYG8Dhq3kNCb+6nYMrpJ1Xa+dKJMS9Rk+9AZecEIVZgf4zMbMiKyNF03/JCVGYW2nz5lbAMarWaQfA1dP/EHhhDyoRbBw9SIh+rin3PvKVH4Hn/iHw7FaS4l5SxrsZ2ZnpmntJCdGF2mFiZkVmep6sJcdHY17gfQA8y9ckPvoF+gbGJMVHYaV2887KTMfNvQyPH0RojgVY29iTEJe3Kp4YH6NxC8+tZ25pTfVajTX1nF3dGTNlGU8TzIiLesJN/32snNQJABePAmMuIQqz9+TJ9bP/EHRRUk1OHpVJSciT85TEKEwt3p+3N87/w/Wzf5MU95Ky3s3IysfblISoQnwzLiAHKYlSuwPO/MPp3YswMbfBo7wvoghWdq7ERT4mJSEKCys7bt/0x82jPOaWNhr3ybfpg1zk1yeW1vZY2jiQlppEFZ+mPH0QjlKpwMLKHqVSQci1s/wxdwcxr5+RGJ+vvxKk8a9QyLVoJ8bHkBD7mpmjuwNQ0rMiSQlReNdtx6b5g1AqFUXLV762J+eTQQtrB4zNLNE3NEbf0BiPsjXJzkzn9fP7eJUph7mFFSlJcbh7lufhvVvUaSx9EFrZOJCQr70J8TFYWtly48oZQgL9CA26jFyeQ1ZGGmsWjadpm+7o6OhQo3ZTBEFAV08PmUxGakoS5hZSwKePkVkrG3sEQWDrnE4ACDq6xEc9xNVL+sBLS4rC5APkKxd3g49iaGLJgj+ko1xupSpp6efkhGgsPmAcv3wcwd9LRqOQ55CWksCOtTORyWQkxUdjWUBmpV3JfPKUEK3hw4XjO7hwcidx0a/wKFOlUDljEwstWqbmBexYfPQ7bc7FEzu4fEaKy1HSqyJ6hqbcveWPk1tpkhOiMTW3Juz6GUbM3PXO986P1y/u8/hOEPPGdKRk6ao4lyhL++9GAjChX10c3Up/MD8B0lMTuRtyCR0dXZITo/E7IbXdzrUy+gYmvLh3CWvHMqQnR2FiXrQsBJ1eRmZ6Ai27LNW6Hv/6Hqe3/oqJmTU7FvfRsrkAqR9oG6KehXNovfTOaSkxRFw/xJnd8yhVoe4Hz2nyI/DcP9y8tJu05FgsbFy0ZTX+DTYnn1wkJURpyfOrZ/fY+NcoTMysWD6tHyU8Jfl3LqV+7+Q4yldrzP3QS5p++xg9Exf9jLjXDwgJukJqSjIKeQ4rFkzil1HSeXBrG3viY/N2iBPiY7C0tiU8JBA7B2cC/M9y/tRB0lNTMDA04smju8RGv2bs8B9IiI9FVInM+f0bxszahrml7XvN63KRq8dvBpzm5ZO7PLwTTHiQH9mZaSTGx+BbvwVOrh6MmizFAFk5/w+ePryj3dYidGJGWgrJidLRCCtbe6xtHLCyscO9dGUEQYe0lETJa+o97UH+fsu1Kd8PnIjfyZ0AyGS6lK1Yg7IVa9Dm65+YPbY39k4lJD2jRSvPbikUclbNG02thm2oXrsZ54/v5NJpyWPLyNiUqMjrjJq9D0EQPlgX5odn+ZqkpyYSH/1Cc+1e+HWsbBwwt8w7dmNl40BCgb7J1YlKhZzV80bh26At1Ws306J//vgOIp+Fs3/taEqW8f2kMfa/jP9kKkNBEAYA+Vfv1oiiuCbfbxfgRb7fL4FaBcgsAw4BkUjH2r8RRfGTvlz+jZ4DEYDWUrYgCOaAGxAIxKtd+L9BWmEB6aP/a1EUvdV/JURRzNVa6flI9QDsgBqiKHoD0UgLCW9rS+GIR3nPLIjcRY38vmJK8hZp3r31oca9e/eW37t3z3vApAOUrdaM0KsHEUWRl49CMDQye+eHSrX6XRkw6QAF6yfHR2JkbFZocUAQBMpU9OFmwGkArl04RJWajQGoXLMx1/0O07DVN3zbfzwuJctSs35bVAo501ae5sfhc7B3LEm5yrXoM0wKSlPVtykPwgMpU9GHC8e3oVDICQ08TxUfiWaVmo25dvEwoijy5P4tTZs69hjOjNVnmLbiBH1HzKVC1br8uiCQH8cdxMm9MuEBB6Rzy+e3oGtg9EEfWmnJsZoV2WcGIApg8pkWBgCerdzGqiMKVh1RcOe5Cm9Pafi52gpkyaXd/4Ko7iXg6Syw55JSSzgq1/mOdgP30rr/Xho3bsa+AweRK0WePwzB0NgM8wL9LwgCpcrXIvy6FEQt2P8g5as31dzPykjlyd0bVFBfq9OiB8Nm7GfApAOUqliPrMyUD5Kv/ChTtQkqlZKeYzZTtV4nAi8dQhRFnj64hZGxaZGy5lXRl1vXpDP+1/0OUqmG1K7YqOeaPnrx5DZKhZwylWsT+/opL549RCGXE+B3krTUJFxKeGpoevs25PKFo1I8g3thGJmYYmltS3ZWJpnqD+rsrEwiQgI09VLU5z1VKhV+h1fRqMNgBk05wKApByhXrRm3rkhj5sWjEAyM358nvs160H/SQfpPOkhZ7+aEqWX2Y3hbukoTRJWSnqO3UKVuZ0Iuq9v0MASDImgJgoBH+VpEBEpycFMtB7Wb96BqnfZUrfsVFao3I+jibmIjH5ORnoyBkTT2blw+To16bTR03qUPCo7d7KwMsjLTKelZkZjIp4QFXcDBxZ2gyyeo4tOIu6HXcHDxwMrGgco1G3PtQi6NUI2clPSqSMzr58RFv0QhlxN0+QQdewzjz/m76DdqHlV8mxDsf5CIoHOYmFurx0Jh+fIs70v4dUm+gv0PaOS+QvWmPL0XhFKpICc7kxePQinv3ZiM1ETu3w4mPT2Fa5dOoVDIcXLNC4jq7dOQK+cl+Xp0LwxjY1Msre3o2nMoC9YdZ96aI/w8aiblKvswYMR0PEpXAASCrp5DIZfjf/4oMpkuZvl24z5GZqvXaoyRsQk9/zhI+75/IdPV41HoGURRJPJJCPqGZh+kEwGyM1N5+TCQZt0maoLvVarZjCD1OH724BaGxqaFJru54zhUPY5v5BvH45acYvzS00xYfhY9A0Padv+ZStUaEHj5JFV8GmnRqVKzEQEXjkjxMu6HYphPZzRu8y1D/lyGvaMb3r5NCpXLjb2Qv01acnvx0DttTvU6Lfl1ynr+nL+bCt71eRhxDXsnd817R798iL2zh8Z1/W3vHRf1TKO/3Et7Y2Juxei5B6hUsxnXzu9FFEXCAs+Qk5NZpIfVu/g5fulpqtRqSZe+46ns0wzv2q1pP3ALX/96ALdyDXj1KAALOw+in0myYFzE4sDd67t5ed+fZt8v0DoKk5YYyem/h9Kq9wr6Tz7Oj+MOUqZqc43NffVY0jkfIl8/Tz/HoBnSX4Wa7ekyYAHD5pz9qDlNfvg07cGASQeo0ehb7F28CPRT25z7t7TkJz9vS1fw4ZZaLq5fPESlmk0ASIh7zYYFI+g/ZinjFh3it7l7qOzTlKvn9pKRlszzh7cwMDLhxaNQ7HJXC/g4PSMgMHHWahas3I2FpTVe5apoFgYAqvs24NL5Y9IZ9rvhGBmbYmVti42dAw/vhdOoeXtm/rWFCpVrUK6SN3fCglmx5RhDRk/Hzb08VraO/D5nJ+aWtpo2fqge7/j9cGasOYuFlS1deo+hTMUaktemTyMtm5makoi+gcE7dWL5Kr7o6RsQG/2KKjUaEBLoh7dPI6Ijn6JQyDE1t/oge5Bff+TalEo1GqjLvVLr8BNU9WnM7ZAAZDIZzm6eVPVpxNVc/XFPeoaltZ2UIWL5FJxcPGjRoScATdp8w8SFO+nywzDiol9haeOEnr7hR+nC/Drh5ZPbgEBibCTxMdI7hd64SJ3G2pmwqvo0IuBinq7L5YcoimxZMQVH17y25keTNt/iXLISnfvP/+QxVozPA1EU14iiWDPf35oCRd72LZmLVkAI4Ax4A8vU38UfDeFtrsz/jVC7TQQCS0RR3KI+j7EKSBFFcZQgCIORjgpUE0WxorrOTMAcGCqKoigIQjVRFG8KgtAHqCmK4hB1ueGAlyiKQwVBaAKcAzxEUXwqCEKaKIqmgiC4A0dEUawkSAEJrwPdRVG8pqbxA3AG6ShBrCiK0wRBaAwsEkWxmiAIk4E0URTnq8uHA+0Ba2AT0oqQLhAMrM4t9yZsvSSKoihyYts0HoVfQlffkA4/zsTZXTpntP2vAbTvMw0zSweun9nClZPrSUuOw8TMGq/Kjfiqz3RSk2JYPq4V8pwsBARMzCyYtOQoRsamrJj1C98PnIyltT1x0VLKGynVTzl6DZ2Fnp6+lGpq/Uzu3LqMnr4hP/wipYDKf61h6++ICLrIoLHLWD7zF77tN57DO5by9GEYyfExGJmYUaqsN72HadO8HXIZfX1Dfhg8TSsdFcD9iEDOHtqsSWW4b9UQXjy4Tk52Brq6+nTotwjPSpKh2L2sP61/mI6ZpQM3zm3h2ul1pKdIfChVsRFtes4g6MJWbvptR0dHhtGje3SMBw/tI3+F4P33Amwa+aJva0V2dDwPpi7lxcY9byx/fb0m0QXtfHXwctFBroADV5RExktjsUdTGYeuKknNhIk/6JKcDtnqo7N3nqu4GKrC1VagS30ZKhFiElXMnz+Nu7ekND9d+8/EtZR0Jm7jvAF83W865lb2JMS8kNIqpSXjXLI83wyaq5k8B/nt537oJb4bslBbvpaO4und66SnxiMIOpia29J9yLIPkq/Dm8ZzN/gUFjbOkit1cgyGRiboGxjx7cBplPCU2rpmziC+6T8FC2t74qJf8PfSMWSkJePiXp4fBs9GV0+fs4fWE+h3CJmurpR+5/tRlCpXnYDze9m7YToiYGxiSov232JqJu0aNm39NaIo8veauYQFX8XAwJCfhk3Ew6sCMVEvWTpbShmmVCqo3bA1HbpJ0XdPHd7O2eN7kCsFyldvSfOuIzWue6IocmzrNB6GX0JP35COfWfi4iHxZOuiAXToMw1zKwcCTm/h8ok8npSu0oiOP05Hocyjc2LbVB5FXEJP34iv+uQbu4v70763JLPXz27h6ol1pKXk8bZ97xkc2TxO4q21xNu0lBgMDE3RNzCkS7+ZuHhIvN2yYACd+ubJwc4Vo8hMT8apZHm6DZTkICUxhr1rx5KaFENqUqw6laENXfrNpLRnCcYPakmJUuX54ZfpH6wPSnpWJC76JWvn/wpARloKOTmZGBmbUadpJ9p83Z95Y3tiY+9M3xFzpFRN62ZJ49/AkJ6/TKWklzT+w4MvsWfjXFQqlaYuwJp5I4l69YSUpHjkOdlY2jjxzc9z8o2FgXzdbxrmVvbEx7xg+/LRZKYlFRoLF4+uJ8hvP4Kgg0/jrtRv3Yu7IRfZvfp3sjIzMDE1p6J3bTxKV0Qm06VJ667qiNtzCL95BX0DQ/oOnYyHl/bRp7vhNzhx4G9NKsOb1y6ydvF45PIczMwsGTBiKlGRzz9JZhVyOeuXTeX+/UfIZHo06DiGh6GneXrnErp6RrT6YSaOJST52reyPy2/n46phQPBF7Zw46ykE41NrfGo2IiW30sxfiMC9vH0ziXa/bgIF1uFRm73bZzOvVuX0TMw5NuB03FTj+O1c36me/+pWFjbEx/9gr+XjtaM4x6D5xT6YF854ydiXj1EX9+Quk070vbr/vidlDxrGrbqhiiK7Fg3i4gQibe9f5mikYV1i/7gfsQN0lKTMDO3wsG5JAlxUaiUCnJyssnKSMPIxAyVSsWf8/do5HbDojy5fZfNefXsPluWjUelUqJSKdEzMCYjNVnz3v6ntlHSqyoRweff+d7nDq3jRj791f77UZpUhlN+aUxGahKCjg4dfvidei2//Sh+bl/5JxWqN6JqrVZEPrvHpiXjEFVKVCoVevpGZGUkoatvSONuM7FzlWTh+IYBNOw6DRNzB9aOrYippTP66kCG7pVaUKP5YC7uGc+T8FOYWTojk0ku9b3+2MvpHVN5cvsSuvpGtO01E6eSEs33sbn5cXTzH5T1bqRJZfgpc5q05FjWTe9KsdRMDgABAABJREFUdmYaIICoxNTcGgNDI74fNJ0S6rnEqlmD+G5gns3ZvPg3MtKScXUvR8+hks3ZvmoSt66fxlodPFBHJmPUzB1sXjyG0MBzCIKAuaU91Rt0onnnXz5Zz5zYPhOVSkX5StVJTkqgmo+UfaJ5my6Iosim1fMJDQ5A38CQgcPGU6q05J6/Z9taAi6dQSaTUbJUGfoNGcs/G5Zoyn7383TWLxzFb7O2s2X5uI+a1+Wfg0UEX2L7mqlkpCXTrmtfvur2Eyvm/c698CCMTcyoVqsx2VmZ76UTm7bpxvb1C1CqlBgZGaNSqsjISMO7dnO6/fjbR9kDgC3LJuBeujINW3XXlFPIc8jOzsLM3AoRkTqN2tG2az9EUWT72tma9vYZMhl3r4o8uHOTeeP64lKytMb+d+4xhMo1GjDulw7Ic7LJyckhOysdfQNjBo5d80G6sCidkJ2ZzoEts0GlIDkpjnnrznDd/wQAjdQ6cfu6WUSo29p78BTcvSry8M5N5o3/EZcSpTW7352+H0rlGg24ee0cO9bNJjUlEUMjc+zdymLj4P5Zxpgg6KBvaExqYrTFvXv38gJN/EvxpG+H/9iHsceGQ291UxAEoQ4wWRTFVurfYwFEUZyVr8xRYLYoipfUv88Bf4iieP1j2/WvWxwAEATBDViBdHZfBzgGjBZFMVv9wf4KmCaK4hR1eSPgL6Au0irMU1EU2xexOGALHAb0kFZh6gFt3rQ4oK5TB5gL2CMdRfBDCpBoCGwEPIAMYIAoiqH/j72zDo/q6P745+7G3ZVAkOCupbi7u5aWoi1OoVhxtwCB4BR3ChTXJAQPEAjuJIG4u+ze3x932WSTDVZ4f6/s93nywN45c+7cmTNn7Mw5BW0OqN4xBegPvEEyHXn4KZsDX1yRBcDRIvPjRF+AL7qS/QkIjjb86jwdW3yyP8jPQu7Nga+JSqW1h0L8p0jN+PqNZmP6j65CFQhr4wLuZfxDvI79+sFH3m8OfG0YGXxFU5dcsDLO+jjRF0Am+/rjT2Lat/Ek6mD2beRLJnz9NrsX8o8ODQrE+82Brw1T/W8jXwrx6xtHpmd/G137rfAk+OuX19ri2+gvA/1vMx+1M/828pWW+fXr1s3y26yt4tL/cYRtrTD5Rn03XfH1bz3ryb7N+JiU8W0iqZsZfP26DY37kDH0P0Pfet9qlv+vxb/Z5oAe8BRogrS2vQn0FkXxQS4abyBCFMUZqjXwbaCSKIofDm/0Afwn+hxAFMUQoF0BaRHk+S5RFNOAIVpo/0Q6rX//OxrJ6kAbXzPVv6+RHBG+f34VyV9AXqSS32kEoijOyPM7N6+5/MOQjDrooIMOOuiggw466KCDDjp8Hv6VPgc+BlEUswVB+BU4DciBzaIoPhAEYagqfS0wG/hTEIQgpAPwif9kYwD+QzcHdNBBBx100EEHHXTQQQcddNDhvxWiKJ5AspDP/Wxtrv+/Q3K8/9Wg2xz4D0cT+7tfnWeE3PWr8wRIyDT9ONEXoLtJgYEdvhiLv5H5f82B5T9O9AVosu2nb8I3pYI2o5h/hmQj248TfQEeJhX7ONEXoJxD1Ffn6Z709fstQLKp48eJvgBPszw+TvQFeBRq/HGiz0Qzj1dfnSfAxVdFP070BXCz+/rXuPoZ7/840Rcg2vzb6K8nqd+m74bEfP0rZ5UKxX6c6AtgJPuIg5svRO17078JX9Pq1T9O9JlQyr/NdZhIs6rfhK++8uu32Srfb6Nr29b5NleCYlK/vg4HMDX8+ib138r838Lw2/TdjOyvv0Trmrjuq/PMwdBvyPtfh38ny4H/L/wnRivQQQcddNBBBx100OH/Ad9iY0AHHXTQQYd/D+gsB3TQQQcddNBBBx100EEHHXT4n0buEK7/q9DVgA466KCDDjrooIMOOuiggw46/I9DZznwX4DrtwPx2vAnCqWSNs0a06drR430sz6X2H1IupdvbGTEmGEDKVHUXZ2uUCgZMm4SdrY2LJg2Ues7Am9d48/1K1AqlTRu3paO3fpppL8NeYO35zxevXhKz/6DaNe5d778m9etQqlUUrdpR1p11rwjL4oiezctIuj2ZVWM2ZkUKV6G2OhwNq+cRmJcDIJMoH6zLjRpq8l72wkfVuw9zrzhfVh36AwKpZKODWryY9vGGnQ+t+/jffA0MpmAXCZnXJ/2VClZlNdhkUxasyPnWyJjKVkvmlI1pW9sVUOGh6uMLAUcvpxNmJYrp13qynGxFVAo4W2MyN9XFShFMDKAjt/LsTYXyFaIvCjnQfKDZ1rr+D0qbpiHQ+uGZEbG4FdFa1COAnH5WSgLT11DqRTpVLUkA+tV0ki/+SqM0XvO4WolhedrXKYIQxtWUacrlEp6rT+Kg7kpXn2aAXDtThCem3ehUCpp16Q+/Tu30eB52u8qO/6SfKUYGxvy2+D+eLgXBmDvsTMcPecHokj7Zg3o0TbHZ8rNgFt4r9+IUqmgZfPm9OzeVYPv+Ys+7DtwUOJrZMyIX4ZRvJh073up5wqu3QjAysqSDWu8EEWRg3/O49GdS+gbGtF72FzcimrGVAaIiQxl64rfSE1JoJB7Gfr+ugA9PX0C/I9x/ugmAAwNTej28zRci5Qm4t0rlq8aA0BaagpRkeGYmVvQrlNPOnXrq8H7bcgbVnvO59WLp/TqP4j2nXsBEB0VgdeyucTHxSLIBJq2aM8vjUsCcCXwIUu3HUCpVNKh0fcM6KDpU8Y34B5r9x1DkAnoyWSM7d+VyqWLa7RX/8mLcLCxZPmEYernN27dwWvjFhQKJW2aN6F3104afM/6XGLPwcOqNjNi9LBBeXSCgqFjf8fO1oZObVqybMN4qe826URLbX138yLu3/bHwMCIASNmUbiYFHt76+rpBAX4YW5pw3TPg+o8f+/1xv/cIfSMbRFFEQtrV2IjnqOvb0TzPgtwcCtHXgT67eCO71YSooMZMvcqxmY2AGSkJXFq+28kxb1DqVRAz/Y0a96cgIAA1q/zRqlU0rxFS7p376HBLyQkBM/lS3n+/AX9f/iBLl1y5O+vvw5x5vQpBEGgiLs7Y8aM0/jeC/vn8uqBL3oGRrTqtwDHwvnLe9tnB7cvbiU+OpjhC69ioiovQPDT61zYP5fk+HCys9Kxdy5Mn2FzcCtWkMy+j0Nehr6/zkdPT5+Ity/Z5T2NkFePaNtzJI3bDVDn2XHmMn/530IAShRyZOaPnQl48orFu0+gVCrpWK8aP7VukO9dAA9ehdJ/3joWDOlBs+rafQzcvHWbNes3olQqadW8GT27ddFIP3/Rl70HDwHSmDNy+FB13128fCU+l/xRKpW4FXLlt9EjwSW/z4HoSCn+empyIm5Fy9B/xDz09PQRRZEDWxby4M4lVczz2ep6u3hiB1fOH0QUoU6TzpT4Topfvn1Rd8KDHyCT62Fh7UyTbpMpXl7z+2/57CDgwlbio4IZsVizvQDCXt9j+6IejJw4m1p1GnP31lW2bfBEqVTQqFl72nfrr0EviiLb1i8n8JYUi3zoqGkULSGFyD15dC8XTx9FFEUat2hPqw491fluB1xn83ovlEoFTZu3oXP3Php8Q0Pe4OW5kJfPn9G7/0A6dumpka5QKJgwegg2tnZMmbFA/Vy/eDlMW/QAmYz0O/6kXz6Vr871ipRU0cgR05JJ3CpFUjaq1RTDKnUBEUXkW8TQIFAquPzoFQv/uohSFOlUqzwDm9bKxxPgfnA4/Tx3sah/W5pVLsnryFgmbD2W800xCQxv9T29WzcC4PL9ZyzeexKlUqRj3ar81Eq775sHr9/Sf/4GFgzuRrNqUh+c8edh/IKeYmNuyoEZv2jNB9L4s3b9BhQqGe7RvZtG+oVc44+RkREjfhmuluHcuHHrDl4btqBUKmndrAm9u2nq2nM+fmpda2RkxJjhgyle1J3MzExG/f4HWVlZKBQKGtSpzYA+mjqqXW09SrnJyMqG/b5ZvIvJH2GtS309CtlJ53zRCSL7fbPIzIbKxWU0qCRN8S9fvsTUX+eiUCio17QTrbv8qMFDFEV2b1pM0C1/DAyN+GmENP/Kysxg4ZSfycrORKlQUK12Ezr2GqaR56rvKVKT4xk8eTMe5b7LV77YyFB2eI0jLTkBV/ey9By+AD29nLv/IS+CWPlHTyys7NA3NKJmw67oGxhx02cfiCJ1mnahUZs+7N+8kAd3/NE3MKL/r7PVY8yDO5fZv2UholLJ90060aLTQACO7fXm8vmDmFtI/bhdr18Jun2NR3f8SE2Ox8TcCrlcn+r12tOk4yB1eWIiQ9mxcjypKVJ5e/8yHz09A+4HXODUvlUIMgGZTI8O/SdSrHQ1HgdeYo/3JFJTkzAxtaB15x9p2i6nz4qiyJ5Niwm6LdXtjxpz2z9IiItGkMmo17QT0RFvCbrtjyAI6OkZIMj0kMnl9Ph5Cu4lKkht/AV6MTUlkV1rZxAW8hyT7ERm9mxGclomv+84QWpmFpYmRlQs4sysXs2xMNYMdXg/OJx+K/awqH9rmlVS9d1tOb7xQmMSGN6yNn0bfBu/Hv8f0Pkc+B+1HBAk+AuC0CrXs+6CIOQfLT+Pr0IQhEBBEO4KgnBbEITvPyHPRkEQyqr+/1oQBDtBEKwEQRj+Ke9UKJSsWLeZhdMnsdVrGRcuXeZ1cKgGjbOjAyvmTWfzysX079GZpas3aKQfPHaCIm4FOyFUKhRs9l7GpJlLWLZmB5d9zxEarOn0y8zcggFDRtOuc88C84+c6sXMFQe5eekU70JeaNDcv+1PRFgwc1Yfod/QqexcPw8AmUxOtx/GMmvVISYt2MbFk3s18sZGh3P9wTMcbSxZte8EK8cN5MD88Zy+FsjLtxEa76hZ1oM9c8aye/ZYpg/sxuzNktMud2cHds+Wnu+YORojQ30KlWoCgIergK2FwMrD2fx9VUHbWtrjGt97pWTVkWzW/J2NvhyqeUhdq34FGeGxIt5/Z/OXv4Jyy6YUWM/vEbr1EDfa/vxRurxQKJXMO3GVNX2a89cvnTl1/yUvIuPy0VUp7MS+YR3ZN6yjxsYAwM5rDylmZ5XDU6FkyYbtLJ0yhl2ecznnf51XIW818rg42LF69u9sXz6bH7u2Z+HarQC8CA7l6Dk/Ni2cxtZls7gccJeQd+Eqvgq8vNcxd+Z0NnivxsfPjzfBwRp8nRwdWbJgPutWr6J3rx54rlqtTmvWtAnzZs1Q/74ZcIuosGCmeJ6gx6AZ7N84W2sd/b1rOQ3b9GOq5wlMzCy4dkGa/NnauzLijz+ZuOgvmnceyt71MwFwdCnKklVbWOi5EQQBMzML5i7x5rLvOUK09IGfhozK1wfkcjn9B/6C59odzFuyjtPHD/EyNAyFUsmiLftYMXE4+5ZM5cyVW7wMDdPIW6N8KXYtnMSuBZOYNqQvczbs0kjfc/IiRV01nRAqFApWrNvEgulT+HP1cs77XeZ1cIgGjbOjA57zZ7Jp1VL69ejK0tWaTooO/n2Cwm6uiKLIinWbGDFlNTM8D3HTX3vfjQwLZrbXUfoOm8bO9TnRWGs3bM/IaWu0tkWTtn3pO+EIdduOQ6nMYsDUMzTpOZvz+2dopXcpVpXOw7dgbqOpq+5e2omNU3H6TjxK1xHb2bhxPenp6XivWc3MWXPwXrseP18fgoPfaOQzNzdnyNBhdO6iubCNjo7m76NH8FyxijXe61AqlPj6+qjTXz3wIy7qNQNnnKF579mc3aO9vK7Fq9Jt5BYs8pQ3PTWRc3tnUr3JAJzcKzLd6xQ9B01n/6Y5Wvkc3bmchq37MW3FcYxNLbh2QVp0m5hZ0nnAJI1NAYD42Ah2X7jKzqnDODBrJEqlyMlr91iw82+8Rvfn4OyRnLoRxIt3kfnepVAqWXHwNLXLFewUTaFQsMp7HfNm/sHGNau46HuJN3nky8nJkaUL5rLeawV9enbH0ytHBgq7FaJEsWK4Ojsz+tfhrFyzNu8rADiyw5NGbfoxfeUxjE0tuKr67od3/IkKf8P0lcfoNfgP9myU6u1d8DOunD/Ib/N2MWnxfu7f9iM28jUvH/iRlhJP/Q5j6TV6G0YmFvk2BgAKFa9Kz1H52wtAqVTg89cSipatK/1WKNiydikTZixj8erdXPE7m29MDLx1lfB3ISxbt5+ff/mdzd6LAAh584KLp48ye+kmFqzaxu2blwl7F6Ku2w3eK5g6cyErvLdyye8CIcGvNfiamVswcMhIOnTWXEi+x/GjBynkVkTzoSBg2qo3ibtWEr9mOoblaiC3c9YkMTTGtHVvkvasJmHtDJL2SzpBZm6FUc3GJGycS8LamSDIkDsXl8abg+dZM7gzf00cwKk7T3gRHpOvPAqlEs+//fi+tLv6mbuDDft+68++3/qze1xfjAz0aFzBQ02/YNdxvEb25eDMXzh180Oyepba5UpoPG/3fWVWj+ybj14jr0LBau+1zJk5gw3eq7moZfxxdHRk8YL5rF29ij69erBilZdWPivWbmTBjClsWb2cC37++XStk6MDy+fPYuOqZZKu9ZLkXV9fn2Vzp7Nx1VI2rFzCjdt3ePj4qTpfKTcZdpYCS/Zlcsg/i4519bV+y7Gr2aw4lMmKQ5nEp4jULifNUWKTRNYfy8TzQBqLF8zCe916Zq88yHX/U7wLeanBI+j2ZSLeBTNvzRH6D5vK9nXzAdDTN2D8rHXMXL6X6ct2c//OVV48uafOE/rmGa7uZTGzsOX4riVay3d8z1Lqt/qBictOYWxqwQ2fQ+o0pVLBsd1L0TcwpHGHwYxf9DcBvn9x+cxOJi7YyeSl+wm65cfl84eIDAtmxqq/6TP0D/asl/q8UqFg78Z5/DplDdOW/0WA/ynCco1Pjdv0Y/KSfUxesg9BEIgOf0OLbr9QqFg5TM2sGDNvH1fP7yM2KmdOc3zXMuq37s+k5ScxMbXgxkWpvB7lazFu4SHGLThEjyGz2bdhOkqlgn0bpmNsas7SLeewsLLh5uUzRLzLkaX7ty8TGRbMXPXcVqpbaW47htmrDjF5wVZOH95G8KvHzF19BBNTCxSKbCYt3k/b7r9weMdyNb/P1YsAB7YspGzlOkzzPMr+8X0pbG/FvEMXGN+xIf5zhmNrZoKliRGbzt3UaDuFUonnMX++L5WjT9wdbNg3vi/7xvdl99jeqr6r2Qd1+M/H/+TmgCiKIpJbzWWCIBgJgmAKzAUK3mb+AARBeL9iTBNFsbIoipWAScD8TyjLz6IoPszz2Ar4pM2Bx8+e4+rkiIuTI/r6ejSu9z2Xb2h28PJlSmFuZgZA2VIeRMXkDOCR0TFcC7hDm2aap+y58fzpIxydC+Ho5Iqevj7f12/KzWv+GjSWVtaUKFkGuTy/Mcr7/PZOhdDT16dG3RbcveGjQRN4w5faDdsiCALFSlUkLSWJ+NgorGzsKVJc2iE2MjbFuVBR4mNyvMfv27yEUT3akK1Q4mJnQyEHW/T19GheqzI+tx9ovMPEyBBBkHYE0zIzEci/O3jjwTMK2dtiaukCQGk3gcAXSgBCo0WMDATMtDjnffY2Z0f/bbSIhYn0f3tLgZfhUlp0IhgXccXA4cPe+mP9A8iKTfggjTbcfxuNm40FhWws0NeT07J8MXyeBH88owoRCSlcehZCp6ol1c8ePn9JIScHXJ0c0NfXo2ndmly6eUcjX4XSHliYSZEoypUsTmSMZFrxJjSM8iWLYWRoiJ5cTpVypfC9cRuAJ0+f4eLijLOzE/r6+jSoX48r165r8C1Xtgzm5pLclilViuiYnLCtFcuXV6cBXLl2nRr12yMIAu4elUhLTSIhTjPKgCiKPHtwnUq1pNP5GvU7EBRwAYCipapgYmYJgLtHRRJiNTeWnj99hJmpGS6F3HB2caNO/SYEFNAH9PL0AWsbO4qpTgyNTUxwdXMnKjaeB89f4+ZkRyFHO/T19GhWuyq+Afc08mrIbEaGhsRGxMThf+cBHRpp7kE+fvYcF2cnlU7Qp3G9Oly+HqBBk1cnREfn6ISo6BiuBdymTbMmJKek4OLspO671eu24O5NHw1ed2/68F0DVd8tKfXd93Vfslw1TMw+7IH8xf3zlKnREUEQcHavTGZaIikJ+RcDDoXKYmlbKD8DQSArPQVRFMnKSMHc3JyXL16o5MsZfX196tdvwLWrVzWyWVlZUbJkKfTk+Tf8FAoFmZmZKBQKMjIysLXN6bPP752nXC2pvC5FK5ORlkiylvI6umkv76OAvylZuRnvXgZSrlZHLKzscC9ZSaPe3kOS2RtU+k6y4qnZoD1BNyWZNbe0pUiJ8lp1rkKhJCMzi2yFgvTMLFLS03FzsKWQvQ36enq0qFkBn8BH+fLtOX+NJlXLYWNRcGSZJ0+f4eLsjLOT1Hcb1q+bv++WKa2WrzKlSxGVS77CwsNpWL8OgiBQtnQpklNStH730wc3qKL67loN23P35kUA7gVcpGb9dgiCQNFc9Rb+9hXuHhUxMDRGLtejRJnqPAs8y7O753FwLY0gCLgWq0xG6ue1F8Cti9spVaUFJuaSHDx/9lBjTKxdvym3rvtp5rnmR73GrRAEAY/S5UlNSSYuNpq3Ia8pUaochkZGyOV6lClfhYCrvhLfp49xdnHFydkFfX196tZvzI1rlzX4WllZ41GyNHK9/HIbHR3JrZvXaNpC07pLz7UoirhIlPHRoFSQ8eAm+qU0rcoMKtQk8/EdlImS/hZTk3ISZTIEPX0QZAj6BogZKdwPDsfNzopCdlbSeFOlFD73n+cr0+5Ld2hayQMbMxOtdXv9aTButla42Eh64v6rt7g52OTIao3y+Nx9nC/fngvXaVK1DDbmmrJaraQ7lqYf9qCfd/xpWL8+Vz8w/pQuVVpj/HmPx8+e45pb19avw5XreedfOX2hbOmSREVL9SsIAsbGUjmzsxVkZysQcin4skVk3H6mACAkUsTYAMy1fFZGLqf++rlEIjhSJC0TYsPvY2ThRjH3wujp61Ozbgvu5Jt/+fB9I0mHFy9VkVTV/EsQBIyMpXZTKLJRKLLV41HgDR8yM9Jp23s8+gaGpKclkailHz9/cJ0KNaUxt1r9jjwIOK9Ov3x6J4Xcy2JsYoG5pR16ega4Fi2LsYm5uh97lK3GlXOHqNXwfZ+vSKpqfH/9/D72Tm7YOUrjU7U6LfONT+9x7+ZFqtVrjyDI0DcwJDUlkdjIt8j19DEyNlWX99mD61RUzRGq1+9AkKq8hkam6m/PzEhDQCD4eRAmZlaULFsVU1MLatZtiaGRCXeuX9Co2+8a5q/bvHNbuZ4eHmWqIAgCJmbmpKdJejEtNQlLa3t1+T5XL6alJvPi0S1qN+4syYienOCoeNzsrOhQoyzGhvq0rFKKzGwFkQnJGnW2+1IgTSuWwMa8gL77LAQ3W0t13/1vgSCT/cv+/l3x71uybwxRFO8DfwMTgenADmCKIAg3BUG4IwhCBwBBENwFQbiksgRQWwMIgtBQEISLgiDsAoK0vMICiMtFq7ahEwTBSxCEAar/+wiCkNf17wKguMoKYfGHviMqJhZ7u5yJq72tLVEx+U+L3+P42YvUrFpZ/dtr41aG/NBHrfS0ITYmClt7B/VvWzt74mKiCqT/WH4rW0fiYjXzx8dGYm3npP5tbetIfKzmBC468h3Br55QtKRk6hp4wwcrWwdKFnZBoVTiYJ2joBxtLImKy7/AvhAQROffFzFq2Wam/9wtX/qZ63dp8V3Oabq5iUBiak56YqqIhUnBdSUToGIxGc/eSRsC4XEiZQpL9K62AsZFXDAq5FRg/n+CyMQUnHJN6h0sTInIXXgV7oVG0s37L4bvOM3zXJYFi05dZ0yzGshyyUJUbByOdjnmtfY2Nh+Ur2Pn/ahdRTJ/K1bYlcCHT0lISiY9I4Mrt+8RqZoYRcfEYG9nl8PXzo6YmPynTu9x6sxZalSrVmB6TEwM1rY59Wpl45hvgZ+SFI+xibl6MSXR5F8kXLt4iDKV62o8i42JIi0tlTr1mwJgY2dPjJbJ4scQGRHGq5dPKVfCnai4BBxtrdVpjrbWWmX24s27dB03mzGL1jJtSI654rJtBxnZuyOyPCZw0TGxOOTWCXY2RH+gbk+cvUDNajky77VxC0MG9EUmk5GZmaXBy9rGkfgYzTqLj43EJlfftbJ1JC4mf73mhc/JPexY0I7XD30xNDZXPzezdCI5IeIDOTVRuV4fYiNesOGPeuxY0J7BQ4YSGxeLnZ29msbuI/KVG3Z2dnTu3JUBP/Sjb5/emJqaUrVqjuwlJ0RgbpXzveZWTiTHf3p54yJfk56ayNM7p7hyfBU3fKUrX5a2+eUxv8w65dOLeWFl40j/FnVpNXEJzcYtxMzYEAdrSxytLdU0jtYWRMUlauSLjEvkwp2HdG1Y84P8o2NisbfP6bt2drZExxQc3u/UmXPUqJ5jchodE4uNTY5OsbO1zfdNeb/bOld/zjtWWKnGChe3Ejx/dJvkpHgyM9J4cOcSiXHhJMdHYGhsxm2fnWye046M9BRiwjStXz6EpPgInt09R+X6ORZBcTFR2NrljGk2tg7E5hkT42KisLFzzEUjjZtuRYrz+EEgSYkJZKSnExhwlZho6dtiYqKwzSW3tnb2+fh+CJvXe9H/xyH5xnOZuRXKhJw2UibGIze31qCR2zgiMzLBov84LH+egkFFyURcmRRP+tUzWI9egPXYxYgZaSij3xIZn4yTVU6/dbA0JyLP4iIiPokLQc/p9r3mRkRunLrzmJZVS6t/R8Yn4miTS1atLImKS9LII8nqI7o2qPGxKtGKmDzjjyTDHxp/zmgdfyRdm4uPrS1RH+gLJ86cp1YuXatQKBg0cjyd+w2kepWKlCmVszFvYSoQn5xz6JCQImJhqn3u0bW+HlP6GGJvJXDlvkIjLT0pkiJuzsQlS8+tbR3y6fC4mEhsbHNk1drWgXjVHE2pUDBjTE/GDGhK2Uq1KFZSGt/fvHiMjZ0zLkWktrOwciAhTlMPpibHY2yaZ8xV0STERnA/4BxuJSqgb5iz6+FcuBTREcG5+rE/iQmxWOcun2ocyj9vdNAY931P7WHO2K5sX/0HMZHvsLJ1olKt5hgYmhAb9ZblU7rTsO0ATMysAJXeyVVeS1tHEnPppqCb51gwri0bFw2jx5DZJMRFYOdUmKcPJb1jbmnN2zfPiI3OKUNcbKSGHshdt+8RHfmOpPhYSpaTZKznT+NJSU5k/oRu/LV9GR16j8op32fqxZjIUMwsbNixZhoLJnRnxt6zhEQnaPZdKzMCX72lTi7rnoj4ZFXfrUhBOHXnCS2rlC4wXYf/XPzPbg6oMBPoDbQCjIALoijWABoBi1UWBZFAM1EUqwI9gJW58tcEpoii+P6iqLFqQf8Y2Ahot23+OH4HXqisEH7LmygIwmBBEAIEQQjwu3ItX+aC1vl37t3nxLkLDPlBWmBcuXkLaysLSpX4cIxpkfz33Ap8ySfmz5tbMubI+4ocqvS0VNYuGk+Pn8ZjbGJGRkYaJw5uon3PYfnyacv/Ho2rV+DQggksHTkA74OnNdKysrPxvfOApjVzlKG2r9RW1vdo+52cNxFKgiMlGv/7SowNBIa21aNWaRmJgY8Qs79NvGFtpcpbBWWcbTk1ujv7h3WiV82yjNkj7Yr7PgnGxtSIsi52mhm0Nr32tr8V9Ii/z19ieL/uALgXcqFvx9aMmrmYMbOX4eHuhvz9Ka229tZa2xB49x6nzpzl5x9/0JpeADst5fywjAE8e3CDaxcP0a73WI3n2dnZREdFULtuo1x5CyyOVqSlpbJk3lR+HDQSMxNj7TKvJV+jGpU4sHQai8cNZu3+4wBcuh2EtYU5ZYoVzkf/aXUh4c69+5w4e4HBP0hmuFdv3sLK0pJSJYprpVcxy/O+j9drXjRo0Z05q4/RZ8IR5HoG3L20Q5PgMyr3zWN/7F3LMGjWJfpMOMxa7zVkpKd/tNwFISkpiWvXrrJ5y59s37GT9PR0LlzIOe3S2v8/o7xKhYKI4Ac4FalAw86/c/rQOiLfvS6Ajba6/TD/1OQEfAIfcWzBOM4smUhaRha3n77+aJkX7znOqC4tkH/kNEOrPi+gTIH3gjh55hyDBuTcx/8UedE65rzvHQXkdypUjGYdfsRrzmBWzxuGa5FSyGRyREQ8KjVlyOyz/DhZkreAC1sL/sA8OL9/Lg06jkcmyzmW/bRv0PYJAq5u7rTr0pf500aycMYYihQtgfw9b+2ZPqmcATeuYGlpTXGPUp/EI28dCzI5cuciJO5eReLOFZjUa4PMxgHByASDUpWJWzmZuOUTEPQNkbmU+KRxffFhH0a3rVegTGVlK/B98ILmlXMWxR9qejXfvScZ1aXZR2W1IGjXvQWPP6fPnGXgjwM+jc8HdO3JsxcYNCDnyoNcLmfDyiXs27KOx0+f8+pNjqXf5wwvB/yymbcrg8h4kYrFNS1KHKzBzlLgdWRm7kJqfoc2pioSmVzOjOV7WLLxFK+ePSD0zXMyMtKICAumXtMOmlk+ZWxQMT66fT6te47Ll8fS2pFC7mVZNWsIXnOG41qkpNa6EAShoMEOgPotujPL6xiTl+zDwtqeMNVViuAXQQgyGcVKVeWn8V74Ht9KTMT7qyAf1u0VajTl96XH+HHcKk7tXwUiGJta0LLTAJbPGM7pw9sws7DOmed8nCXpaal4LxqPs1tRDI2kTRKfUwdwdC7M8Elr6PLDb+xcO13F6vP1okKhIOTVI+o1787vi/ZhbKDHhTwWPj73XyAIAm2q5Sz0Fx/51L5b8BU0Hf5z8T/tkFAUxRRBEPYCyUB3oJ0gCONVyUZAYeAd4CUIQmVAAeQaxbghimLui4ZpoihWBhAEoTawTRAE7R6d/lm51wPrAc4d3if+uXu/Oi0qJgY7G+t8eV68fsPi1etZ+MfvWFpIO4b3Hz3h8o1bXLsVSGZmJqmpacxZtopBvy3QyGtr60BMVM7uaUx0FNY2eRaRH0De/PExEVjZ2GvQWNs6Ehcdrv4dFxOhNqXKzs5i7eLx1KrfiqrfSb4AosJDiYl4y+yxPTAQ00lMTuX8zSBG90zEzsqCiNgE7KwKNnWqWroYoRtiiEtKwVpllnj53mNKF3HFqWQFhtaQusa7mJwrAgAWJgJJadp5Nqwow8QQ/r6qVD/LyILDV3J28ifWtybtVai27P8YjhamhCemqH9HJqbgkMcczMwoxxFQvZJuzDt+lbiUdAJDIvF5Eoz/s1AyshWkZGQy6aAvHXr1JCI65yQkKjYWOxurfO9+/jqE+d5bWDZ1LJa5zP3bNa1Pu6b1AVi78wD2ttKJoZ2dHVHROSfvUdHR2NhqOgADePnqFctXejF31nQsLDTb89z5i7x7F8bQX0dRqqQHcTE58hMfG4GFtYMGvam5NWmpSSgU2cjleiqaHDl89+YJe9b9wZDf12JqrvmNMdGRGBoZY2UtlTE2Ogqbz+gD2dnZLJ03lXoNm1Hr+waQdBcHGysicllhRMTEYZfrdDcvqpYpwduIaOITk7n75CWXbgdxJfABGVlZpKSlM81rKxMnTsDezoZIjWsCsdja5K/bF6/esMRrLQumT87RCQ8fc+VGANdv3SEzM5Pk5BRi4uJ4PwWMi9Xed2Nz9V1t/Tsvbl09i/+5Q6RnyXB0K8+7l7fVackJ4ZhZOHwgtyYeXD9EjaaDEQQBK/siODo6ka1QEB2dczoTHR2ttQ60ITDwDo5OjlhaWgHwfZ06nDx5kqj4vwFwKlKBpPic702KD8fM8tPKe8d3J88CzyCKIsUrNCIzI4XiZarx9s0TEmI+RWbDsbT+8LueBF3Dxc5abW7duGpZfO48JC0zx/44Ii4R+1wnRwAP37zl9/V7AYhPTsU/6Cl6chmNqmg6SbS3tSUqKqfvRkfHaK3bl69es2ylF/Nm/sFFP39OnD4DQCkPD2Jjc3RKdEyMWte/h1me746LjcDSRvpuqzxjRXyuseL7xp35vnFnfE/t4dSBtYgyfYqVq09WZpp6cS/IBGIjXn+wDnMj/M19jm6SNgvTUuIIfuRDqw49iYnOGdNiYyLzjYk2tvYaJ4ixMTnjZqPm7WnUvD0Ae7Z5Y2srfZutnT0xueQ2JjoKG9tP0zOPH97n5vXL3A64RlZmJqlpqXgunsMCV1AmxSGzzGkjmYUVyqR4jfyKpDiUL5IhKxMxK5Os4GfoObpJafHRiKmSVUDG49sYV6mFo5U54fE5J/qRCUk4WJpp8HwQEs7EbdKGZlxKGpcevUQuF9T+BfwfvaK0qyO2ua4GOFhL4/d7RMQnaJHVd/y+4QCgktX7z9CTyWhUpcwn1VXe8Sc6OgbbAsYfz5WrmDNrRr7xB8DezpbI3HwKmn+9es2SVd4smDFFrWtzw8zMlEoVypEhyhjZWRqjQ6OUWJkJvImQFn2WpgKJKQUfTIgi3HuhoH4lPW49leYcTjYClcu4MGt+GJ1V05C4mMh8+lmyfMl12h0TiVWePmliao6BoSHLZg7H2NiU7KxMNnpOQ99wPgmxESTERiDINDcmTM2tSUvJO+ZKsh7y6gE7vcaRnZVJcmIsh/6cjUwuJyE2HI/ytWnXXXKaeGTnSixtHYjLXb7YCCxt7MnOzsozb4xU60cLK1t8T+7h8vlDZGdnkZGRSnxMOK+e3KZ0pbqc+2sdzm4euJesQsjLB9g6uuUrr6ST849lxctUZ09ECAaGJsTHhFGv6RTqNe3IiYObeRB4FQfnnE17a1sHTUuCmEi1vjp3bBeHd63ByNiUitXqqumu+hzDwsoWS2t73IqWYde6GcCX6UVBELCydcTdQzr0albJA8+//UlV3Uc5evMB94Mj6FSrnMZGzYOQCCZulxwPSn33FXKZTO1fwP/xa0q7Omj03f8afO7Jz38h/tctBwCUqj8B6KI6ra8simJhURQfAWOACKASUB0wyJU3JR83FURRvArYAfZANpp1baQ10xeglEdxQsPCCYuIJCsrmwuXrvB9Tc1bChFR0Uybv5TJo3/BzdVF/Xxw/94c2OzN3g1e/DF+FFUqlmfq2BH53lG8ZGnC34UQGf6O7Kwsrvido3qtOp9cxvf5oyPekp2VxU3/01Sq0VCDplKNBlz1OYYoirx8cg9jEzOsbOwlj8+rZ+LsWpRm7XMiJBQq4sHSPy8wf90Jji2djIONJTaWZmRkZZOVnc2Z64E0yDOpDYmIVu9kP3odSla2Aqtc9yBPXwuk5XdVyIp4zdpj2aw9ls2jYCWVi0tNV8hOID1LJFnL5kDVEgLFXQQOXFJo7O0a6YNc1fLVPARi/QPITipQbP4RyrnYERyTQGhcElnZCk7df0mDUpony9FJqeo6CAqNQimKWJkYMqppdc6O68nJMd1Z2LUhNYq6ML9LA8qUKEpoWCTvIqLIysrmnP8N6lbXdGIYHhXDpMVeTB85iMIumlcmYhMS1TQ+127RrK7kzbpUSQ/evn1HWHg4WVlZ+PpdonYtTU/XkZFRzJo7nwnjxlDINb+TsKZNGuHi4sxarxV8/10tbvpJ3r9fP7uLsYlZvgWHIAiUKFuTu9elRcpNvyNUqC752oiLDmPzstH0/WU+Di7u+d718vljZIJARPg7srKyuOx3nuq16uaj0wZRFPFesUA6MeyUY5pctngRgsOjeBsZTVZ2Nmev3qZ+NU0TvpDwKHV7PX4VQlZ2NpbmpvzaqwPHV8/h6KpZzBv5IzXKlWT2r5JlRWmPErx9F0ZYeARZWVlcuHSZ72vl1QlR/DF/MZPGjNDQCYN+6MP+LevYs3ENf/w2hqqVKmBoYKDuuwH+p6lUXdOZW6UaDbjmq+q7T+9prfu8qPpdE6Yt3UffCUfQNzRFqVQgiiJhrwMxMDLH9BMX2wDm1s4EP5X8CaQkRvP2bSg1atTk7bt3hKvky8/Pl1rf5fekrQ329g48efyY9PR0RFHkbmAg9erV44fJR/hh8hFKVGrKg+uHEUWRd68CMTQ2/+TNgSoN+tB91FbsnEtQvEIj7l89xOun98jOzsKoAJn1KFuDu9fOAnDD9yjlqzfSxloNaztngl6GkpaRiSiK3Hj0gqol3QmOiOFtVCxZ2dmcvhFEw0qa5qDHF4znxELpr2m1ckzq0y7fxgCo+m4u+fLx86d2Lc2rCJGRUcyct4CJqr7boW1r1q3yZN0qT+rUroX/lWuIosjDx08wNTHV+t0ly9Xgjuq7r/scpWL1hgBUqN6QG35/I4oir57exdjEXJ0/KSFGRdMAEzMLBk79m5KVmnLXfx+iKPL2ZSBKhQIHt09bRAIMnXOBYXOlv1JVWvDjsPG07dxbY0y86neOajU1PepXq1WPSxdOSveYH9/H2MRUvTmQEK+6XhUZzs0rPtRuIN0hLlGyFGFvQ4kIDyMrKwt/vwvUqPVRv8YA9B0wmI3bDrBuy17GTvyDChWrMPq3qQBkv32N3MYBmZUtyOQYlqtB1tO7GvmzngSiX7gECDLQM5D8FESHoUyMRc+1GKg8zOsXLY2YHE85NyeCo+IJjUmQxps7T2hQTtPi6OS0QZz8Q/prVqkkU7o0VW8MAJy885hWVTXlsJy7C8GRsbyNjpNk9eb9/LI6fwwnVH9Nq5ZlUu82n7wxADnjz3v94OPnx3f5ZDiSWXPn89u4sVrHH9Cia/0uU7um5lWHiMgops9fwqSxmro2PiGB5GRpLpCRkcHtwHvERYaz8lAmKw9l8uC1kqoe0mLbzUEgPROtBxO2FjkLmTJF5ETFv99MgL5N9bkfWZq4qDdEqXT4Df/TVK6RX4dfuSjp8BdP7mGimn8lJcSRmiJtAGVmpJOemsIPw6Yyd/VfDJuwGPcSZZnkeRZTc2uc3EriWkSznd6PuUE3pDH3lt9hylWTxtzJnmeZvOIcU1ZdQN/QiGadhlO6cn0Cr53EvaR0DSk2KozA6+dp2LIX133e9/mcMaZIiXJEhgUTHRFKdlYWty6foqLq2xLiomjQqieTl+yjTpPOuLp5cOvSUaxsnQi8ehIjYzMMjU0Jfn4XB5eiOeUtV5N7qjlCgN8RyqvKGx3+Rj0Wh756SHZ2Fh4VviM6PJhXzx5IesD3ODFRYdSs11Kjbq/55NRt7rntmxePqNukA0s2naZyzYZqOmNTMwRBwNLanqf3r2PvVFhdvs/VixZWdljbOhLxTjrHvP40hIpFnAmOiuPI9QdsPn8TE0N9mlbStAA4OXUgJ6dJf80qeTClS2MNx4Mnb+fvuzr89+B/2nIgD04DIwRBGCGKoigIQhVRFO8AlkCoKIpKQRB+ALS7q88DQRBKq2hjgDdAWUEQDJE2BpoA/h/IngTk317WAj25nFGDf+K3GfOksFJNGlK0sBtHTkrKo0OrZmzdc4DEpGSWr5NCtcllctYv+6ivRDXkcj1+GjqWeX+MRalU0rBZG9yKFOPsicMANGvdkfi4GCaN/pm01BQEmYwTR/az1HsHJiam6vyes4ajVCqp06QDLoWL43tasnho0KIbFarV5f5tf6YMb68KZTgDgOePA7nmexzXIh7MGit5Z+7U51cqVNOciAmCwK/dWvHrYik0UYf6NSleyIkDF6RFQ9fGtTkfEMRx/1vo6ckw1Ndn/i99czl7y+T6/WdMHqDpufzZW5GSriKjOumRla1pBdCnsZyjVxUkpUnXCRJS4OdWUpd6FKzE954SO0uBznXlKEWIihd50H4uH0Pl7UuxbVATAztrGr/y5dmsVYRsOfDRfHpyGZNa12bY9tMoRZGOVTwo4WDNvpuSM6fuNUpz9uFr9gU8Rk8mYKinx8KuDT9oAq4nlzP25z6Mmb0UhVJJ28b1KFbYlb9OS05wOrVoxJb9R0hMSmbJhu2AZCq5eZFkBjdlsRcJSSnoyeWMH9QPCzNTklU0vw4bwuRpM1AqlbRo1hT3IoU5duIkAG1bt2LH7j0kJiaxSuXNXC6Xs3rFMgDmLVzMvaD7JCQm0rv/j/Tt3RM7x0LMGdUKA0Njeg3NudGzbsEweg6eiaWNA+16j2Hbyt84sXcVru5l+K6R5KTn9EFvUpIT2L95jvpd4+btAyAjPZ2gu7cZ9Ms45v4xDqVSSaNmbXArUpQzqj7QvHVH4uJi+H30IHUfOH5kP8u9t/Pm1Qv8Lp6msHsxxo+QTkPGdGtGnSrlmDCgOyPnr0ahFGnf8DuKuzlz8OwlALo0q8eFG4Ec97uOnp4cIwN95o386aMm+3K5nJFDBjJhxlxJJzRtRNHCbhw9KU142rdqzjaVTvBcu0GdZ92yhfl4CYLAyCEDWT57mNR3G3fApXAJjb5bvmo9gm77M/WXdhgYGvHDLzPV+Tcu+50nDwJITopn4qDmtOsxjLpNO3Fwmychr5+QmSXD3MYF9zJ1+XN2M/QMjGnee546/+G1g2jaaw5mlo7c8d3GrfMbSUmKZsfC9riXbUCzXnOp1WI4Z3ZOYvuCdiCKDPjxJ2xsbBg2bDjTpk5BqVTSrHlzihRx58Rx6RSzdZs2xMbGMnrUSFJTU5HJBI4cPszadesoXbo0derWY9TIX5HL5RQrVpxWrVrhrzL4KVauAa8e+LJxRjP0DYxp2TenvAdXD6JFnzmYWTly++I2bpzbSEpiNFvntadYuQa06DMXW6fiuJeth+/hJaQmxaAnEzh/ZBO9h+V4l147fxi9hqhkts8Ytq6YwPG9qyjkXlrtWCoxPpolk3qQnpaCTJDhc2I7k5cewd2jIk2rlaP37DXIZTJKF3amW8NaFHa0Y7jnVilsZp1qFHd1ZL/PDQC6fcTPQF75+nXoICb9MROlUqHuu3+fkIL9tGvdku179pKYmKSORCCXy1njuRSAsxd8ePLsORkZGYydOJkeXTurea+ZP5zeQ2ZgZeNAhz5j2OI5gWN7vHArmvPd5arU48HtS8wc2QZ9AyP6Ds/p6xuXjiUlKQG5nh7dB07GyNSSYuUbcP7AfJaMqCA5vSxSgSbdJgGw32sQLfvOwdzKkYAL27h+VmqvLXOk9mrVT7u+lsv1GDB0HAumj5bGxKZtKVSkGOdOSp7Dm7bqTOXq3xMYcIUxg7thaGjIkFFT1fk9508mOSkBuVyPH4eNx8zMAshALtfj52GjmDXtN5RKJU2ataJwkaKcPnEEgBatOxAXG8Nvo4eQlpqKIBM4duQAK9duxcTkAyd4opKUk7ux6DMaBBkZgZdRRIVhWE2y6sq45YciOpzM5w+wHPoHiCIZd/xRRL0DIPPRLawGT0VUKlCEh6AIuS+NN10aM2zdQSk8Zq3ylHC2Y99ladOhe52C/QwApGVmce3JG6Z1a6bxXE8uZ2Kv1gz33K6S1SoUd3Fgv6/k6K/bR/wM/L5hP7eevCY+OZUWE5YytH1D6vTQDLMml8v5ZdhQJk+bLoU6bdYU9yJFNMafnbv3kJSYiNcab3UerxXL8/EZMfRnJk6fI4VEbNqYokXcOHpSurLYvlULtu85QGJiEiu8N6ryyFi7fBExsXEs9PRCqVSiVIo0rPs9tWtWJ0DyTcmTECWl3WT81sNAHcrwPQa00OfgpSySU6FbA33eGwSGxYoc9pfomlbVw9RIoHMDY1z0p7Fm3q+kZSio26Q9roWL43NKmlM0bNmVitXqEnTLn0nDOqhCGc4AID4uik0rpyMqFSiVIjXqNKNSDUlm3udZMLYlKcnx9ByeY3G6adEQug6ajaW1A617jWPnqvGc2r8C1yJlqNlQc44ll+tRuHhFzh9Zh9/JrdRs0IlT+z3Z6RWMTCaj/69zKFWhJs8f3Wb6r21VYfpmqfP2+HkSXnOk8al24464uEkL2L+2Lyf09RNAwNbBhZ/GLuTY/k1cO7+f1OQETMwsWTG1BzUadOL4nuV0HzQLSxsH2vYay/ZV4zm5byWu7mWo1Ugq770bZwnwO4pcTw99AyP6jVyCnp4+nQdMYfG0n1EqFJiaW/Lz6DncvCyNtQ1bdKVCtboE3fZnyvAOBcxtSzBzbE9EUcTGzpEpwzuor0PN/60revoG6BsYEh8b+cV6sdtPk/hz5SQU2VmUslAyq2dzapUszOjNRxERsTY1ZvKOU5gY6tO6Wmm6f8BHCKj67tNgpnVr+kG6/1ToQhmC8KH70/8LEARhBtK1gtWAJ/A9khXBa1EU2wqC4AEcBFKBi8AIURTNBEFoCIwXRbFtLl4KcpwTCsBkURSPq9IWAR2AZ0AmcFQUxT8FQfBR8QkQBOE1UF0UxWiVo8OKwEltfgfeI+xx4FdvwAh5wWEN/wkSMr+N+VG1pHNfnefip60+TvQFqDnwq98yAaDJtp8+TvQFSKmgPb70P0Gy0YejNXwpHiZ92HfGl8LVrGAHjF8K96S7Hyf6AiSbOn6c6AvwNOvb3Ct8FPphr+JfgmYerz5O9AW4+Cp/jPOvATe7zI8TfSbqJx356jwBop2+jf56kvpt+m5IjOFX51mpUMEO5/4JjGQZ34Sv067pX52nafW8PpS/DpSm38breaTrt4nBrq/8+m22yvfb6Nq2dRQfJ/oCxKZ+NUNYDZgaZn2c6DORlvVtzkMtDL9N383I/vrlrRe65avzfA+jNkP/K1bVb0f1+JctjF1X7P23rLP/ecsBURRn5Po5REv6M6RF+ntMUj33AXzy0BZoVSCK4gRggpbnDXP93z3X/3t/uOQ66KCDDjrooIMOOuiggw46fA38O4cY/FdBVwM66KCDDjrooIMOOuiggw466PA/jv95y4H/dKQafH0zPGX2t9kz0pd9G7M2WaaWsGX/EJVKf5Jric/GtzL/P99/8zfhW/Jxz48TfSaSld/mekla1rdpM3NZ4seJPhNZBt+mDpTCt+m7DkZf/2oFQJTV1zf7tkyP/DjRF8DUyP2b8P0W1xsFxbcJl6qQ6X8Tvv9JzqGt9OK/Cd8kxSe5GfpsGHwgAsqXQmme3yP/10C2ybe5VvCtoJ/99c3Ji7h9GzP9D/jP/keQyb6NBbZS+fWVgoFc+XGifyOYGXyD6wrpBYTb0kENnc8BneWADjrooIMOOuiggw466KCDDjr8z0NnOaCDDjrooIMOOuiggw466KDD/zR0Pgd0lgM66KCDDjrooIMOOuiggw466PA/D53lwH8BAgICWLd2rRQvvmVLunfvrpEeEhLC8mXLeP78OT/88ANdunZVp/3111+cPnUKQRBwd3enQcOGbNi4BaVSQaNm7ejQrb8GL1EU2bp+OYG3rmJgaMSwUVMpWqIUACeP7uXC6aOIIjRu0Z7WHXoAsHOzF1f8zpKYEI9cLqdlh3507D0kH99dG5dw79ZlDAyNGDhyBu7FSwMwflA7jIxNkMnkyOVypi/dDsDNy+c4vGc9YaGv2D55COXcc0IwXr7/jMV7jqNUinSsV42fWtXXWncPXoXSf/56FgzpTrNq5dVlObptLk/u+mFgaETXwfNwdS+XL29sZCi7V48jLSUeF/eydB+6ED09A/yObyLwyjEAlIpsIt+9ZOqay5iYWfHH4Uv4PQ3BSF+OgZ4cpVKkU9WSDKynGVf25qswRu85h6uVdA+1cZkiDG1YRZ2uUCrptf4oDuamePXRjBNdECpumIdD64ZkRsbgV6XdJ+UBuBVwk/XrvKV40C1a0q27ph+CkJBgPJcv5cXz5/T/YQCdu3QDIDQ0hIULcuKEh4eF06BhQ+7eC0KpVNK4eTs6dOunwUuSL0/uBFzF0NCIYaOnqOXrxJF9XDh9FBA15OvNy2ds8FrE23dvyc7MwNq+EN2HLvhqbQagUCgYOWo0tra2zJo5g4CAALzXrUepVNKyRXN65OlzFy5eZN9+KY60sbERI375hWLF8odru3YnCM/Nu1AolbRrUp/+ndtopJ/2u8qOv06o+Bjy2+D+eLgXBmDvsTMcPecHokj7Zg3o0ba5Ot+NW3dYvWEzSqWS1s2a0KtbZw2+53z82HPwL4mvkTGjhw+meFF3MjMzGf37NLKyslAoFNSvU5sBfXLa+3bADTat90KpVNC0eRu6dNcMqhIaEswqz4W8fP6MPv0H0rFLD410hULBb6OHYm1ji7OzC1ev30LfwIgug+bhoq29okLZt0ZqL+ciZek6RGqv9NQk9q+bQEJMGEpFNnVa/US1+tI3dh0yFhNjI9LSM4iOi8PB1oa2TRvQr7OmzJ/xvcLOw8dVdWDIuMED8Ciqqtu/T/H3OV8EoFgRNyb/+rM6nyiKnNo9l2dBfugbGNHxp/k4F8lf9hvnd3Dt3DbiIoP5zfMqJqp72tFhLzmyeRLv3jzAtWhF0pKiMDA0ou/wObgVK5uPT3RkKH96TiA1OYFCRcvQf8R89PT0CX/7kp1rphH66hFte46kSfsBAMRFh/Oz55/EJCaTlpFFRnYWZkaGdKpblZ9aag9Nev/1W/ov2MjCQV1pVq0c4bEJTN3yFzGJyQiCQJd61ejT5Ds1/cfkPyQkhKXLPXnx/Dk//NCfrl1yYpuvXOXFmbNnAahatQqzZszQyCuKIvu3LOTB7UtSTPNfZlNYVS8P7vhzYMtClEoldZp0pnmngQDcvnqG4/u8iXj7kt/m76JIcak93r2+x6kdU0lOiCQjLRkzS3s6DfHCqXD+9rrls4OAC1uJjwpmxOKrmJjZABD89DoHvYdjZVcIgLcNq9O7T5+vOu6OGTsWVC5TAm9d48/1K1Q6si0d8+jItyFv8Pacx6sXT+nZfxDtOuf0QW/Pedy+eQULS2uWrtmukU9euBRG9duDICPr4Q0yb13MVwdy12IY1usAMhliegpph9YimFli1Kwngok5iCJZD66jJH/4zcv3n7J49wmUSqU05rZukI8GVGPuvHUsGNKDZtW1h8a8cvchS7cdQqlU0qFRbQa01xzjfAPusXb/CQSZgJ5Mxth+nalcurg6XaFU0n/KYhxsrFj+W74gVADcDLjF2vUbUCiVtGrejB7du2mkX7jow74DBwEwMjJixC/DKV4sfzjT67fvsmLTdpRKJW2bNqRvl/Ya6Wd8L7Pzr78BMDEyYtyQHylRtAjBb98xfckqNd27iEgG9uqKvJIUJlIURXwPzeXVQ1/09Y1o3mcBDm755TbQbwd3fLeSEB3MkLlXMVbJbUZaEqe2/0ZS3DuUSgUduvahbpMOBN2+zO5NSxCVCuo17UTrLj9q8BNFkd2bFhN0yx8DQyN+GjGTIsXLqNOVCgWzfuuLlbUdDs5uBAZcxsDAmJ7D5lKoaH79FRMZyo6V40lNScDVvSy9f5mPnp4B9wMucGrfKgSZgCDIsXFw5d2bx8hkckRRxNDQSJ2/TffhNGrTj+jIULZ4TiA1ORG3omXoP2Ieenr6iKLIgS0LeXBHpTOGz1br0osndnDl/EGUShEzcysS4nL07csnd/A7tQeZXE65qvXp2HfsZ+vbG75/s2fDTJQKBSZmFrTu8hNN2+b0SVEU2bNpMUG3pfr88VepPrMyM1g09WeyszJRKBVUq92EDj2HAXD/9mX2bF5CSlI8yUkJrNp2FnMLKw2eOzcuVc+Xfx45XT1fHjeoPcbGJggyGXK5HjOWbgMg+NVTtq5dgBD/FhdrczpULcXKM9elOWiNMgxskDO/BLj58i2jt5/G1UY1By1blKFNqhMen8yU/ReISU5FEAS61ihDnzoV+W+CzufA/6PlgCDBXxCEVrmedRcE4dQ/5KsQBCFQEIT7giD8LQiC1T8u7Ke/e4AgCF55nt0VBGH3B/I0FAThWAFprwVBsPvQOxUKBWtWr2bW7NmsXbcOXx8fgt+80aAxNzdn6NChdMk1QQOIjo7m6JEjrFi5Eu+1a8lWKFjh6cnEGUtZsnoXV/zOERqsGTM88NZVwt+FsnzdPgb9MpFN3osBCHnzggunjzJn6SYWrtrKnZuXCXsXAkC5itXQ09Nnrtd+GrbswoVTB3gb8lKD771bl4kIC2GB918MGD6F7Wvna6RPnLOOWZ671BsDAK6Fi/Pr74uo6lFEs06UShbs+huvUf05OGsEp27c48W7/E7KFEolKw6eoXa5EhrP/e8/IybiDeOXnKLTTzM5vGWW1ro/tXcpdVv2Z/yS0xibWhLgI00k6rcZyMi5fzFy7l+06D6WoqVrqBeZHSp7sLp3M6KS0ljTpzl//dKZU/df8iIyv8O3KoWd2DesI/uGddTYGADYee0hxeystJarIIRuPcSNtj9/nDAXFAoF3mu8mDlrLmvWbsDX14fg4PzyNWTocDp36arxvFAhN1Z5rWWV11o8V6zGwNCAWwEB/D5zKUvX7OSyrxb5CrhK2LtQPNfvZdCvE9i4ZgkAIa9fcuH0UeYu28jCVVu5feMKYW8l+Vq3agE1ajfArVhF2vWbQqFiFb5qmwEcPnIUNzc3dZ2sXuPNnFkzWb/WGx9fP94EB2u8x8nRkcULF7B2zWp69+zFipWryAuFQsmSDdtZOmUMuzzncs7/Oq9C3mrQuDjYsXr272xfPpsfu7Zn4dqtALwIDuXoOT82LZzG1mWzuBxwl5B34eryrVy7gfkzprB5tScX/Px5HRyiwdfZ0YHl82ezcdVy+vboyjKvtQDo6+uzdO4MNqxaxvqVS7l5O5CHj5+q+a73XsG0mQtY6f0n/n7nCQl+rcHXzNycn4eMoENnzYXSexw7epBCboVJTIjn3bu3jFl0io4/zuToVu3tdWbvUr5v0Z8xi6T2uuUrtde187twcCnOr3MOM3DSNk7tWUR2ds6CZfmMiQiCwI4VC9ixYgHnLl3LV7fOjvasmj2Zrcvn8kO3DixaKzn1jIqJ5cDxM2xaNJPtK+ajVCo5739dne95kB+xEW8YMe807frP4vj2mVrL7laiKv3HbcbS1kXjubGpJS17T6V01WakJsfxx8rj9Bw8nb0b52jlc3THchq16ccfK49jYmrB1QuHADA1s6Trj5No3G6ABr1MLmdct+YcmD4cmUzA2ECfxUO6c+rm/YL14KGz1C6Xs7iSy2WM69acv2b+yvbff2avzw113k+Rf3Nzc4YNHUKXLpqbUi9fvuTM2bN4rVzBgX17uXcviJs3b2rQPLjjT1TYG2asOkbvIX+wZ4NUL0qFgn2b5vHLFG+mLT9MwOWThIW8AMDFrQSDxy+jRJlqGrzsXTyo3340ToXLM3TOeTLSkjmza7rWei5UvCo9R23BwsY1X5pbier8OOUIP045Qu8+fb7quKtQKvH19VV/42bvZUyauYRla3Zo1ZFm5hYMGDKadp3zO4tt0LQ1k2Yuzf9xgoBRw06kHt1Eys4l6JWsjMzaQZPGwAjDhp1JO7aF1F1LST+pGmuVSjL8j5G6cwmp+70wqPC9tFGQCwqlkgU7/8ZrdH8Ozh7JqRtBHxhzT1O7nEf+MuaiWbRlPysmDGXf4smcuXKLl6FhGjQ1ypdi14KJ7Jo/kWlDejNng+YUa89JH4q6OhX8DoWC1d5rmTNzBhu8V3PRL78MOzo6snjBfNauXkWfXj1YscpLCx8ly9b/yZJpE9i+chHn/K/yKiRUg8bZ0R6vOdPY6rmAH7p1ZJH3JgAKu7qwZfl8tiyfz8YlczEyNKR+rerqfK8f+hEX9ZoBU8/QpOdszu+fofVbXIpVpfPwLZjnkdu7l3Zi41ScvhOP0nXEdvb+uZzMjHR2rl/ImGmrmL3yINf9T/Euz1ws6PZlIt4FM2/NEfoPm8r2dZpzsbPHduNSqChJiXFEvAtm0vKTdBs0g4ObtOvw47uWUb91fyYtP4mJqQU3Lkr6y6N8LcYtPMS4BYeo2bATj+/6M2n5SXoNm4eJqQWTFu9n4sI96BsYUalmEwCO7PCkUZt+TF95DONcuvDhHX+iwt8wfeUxeg3+gz0qXfou+BlXzh/kt3m76NBnNGGhLxg6aQ09B09n68rfuRdwkd+XHGTKssM0afcD8Hn6VqlUcGzvKgaPXYDXrsuYW1pz9uhOjTq9f/sykWHBzF19hH5Dp7JzvVSfevoGjJu5junL9/LH0t08uHOVF0/uoVQo2LVhIT/88geFi5ZCLtcj7K2mbrl36woRYcEs9D7EgOGT2bZ2gUb6xDlrme25S70xALBl9Ry69fuFg6O607CMOzMO+bBmQBv+Gt2DU3ef8yIiNl/bVXF3Yt+Ibuwb0Y2hTSTZlMsExreuzeExPdkxrBN7rj3QmleH/2z8v20OiKIoAkOBZYIgGAmCYArMBX75En6CILx3VZ4mimJlURTLA7Ffyu9rQBCEMkh1XF/1fV8dT58+xcXFBWdnZ/T19anfoAFXr13ToLGysqJkqVLI9fIbiigUCjIzM1EoFMTGxGBvb4+jkyt6+vrUrt+UgOuXNOhvXbtEvcYtEQQBj9LlSU1JJi42mrchb/AoVR5DIyPkcj3KlK/CzavShMfEzAwnl0I4OBXCo0xlrGzsuHPdV4PvnRu+fN+wNYIgULxUBVJTkoiPjf7gt7u4FcXZ1T3f8/uvQnGzt6WQvQ36enq0qFEBn8BH+ej2XLhGk2rlsDE303juG/iIKnU7IAgChUtUJj01kcR4zYmOKIq8eHiN8jVbAFC1bgce3j6f7x13rx2nUu3W6t/V3J0IS0xBXy6jkI0F+npyWpYvhs+T4Hx5C0JEQgqXnoXQqWrJT84DEOsfQFZswmflefr0Cc4uLji9l6/6Dbh29YoGjZWVNSVLlkIuLzhawN27d7CytKKQm5tavr6v34SAa5ryFXDdn/oa8pUkyVfoazxKl8slX5W5edUPgLDQYCLD31Klbgc8KtQh9MW9r9pmUdHR3Lx5k5YtpHxPnj7FOVefa1C/Plevava5smXLYm4uTaBLly5FdExMvvc8fP6SQk4OuDo5oK+vR9O6Nbl0844GTYXSHliYSaqjXMniRMZIg/Cb0DDKlyyGkaEhenI5VcqVwvfGbQAeP3uOq7MTLk5O6Ovr06h+Xa5c11yAlStTGnMzSe7Lli5JVLRUPkEQMDY2BiA7W0F2drbak/yzp49VsuCCvr4+des35sa1yxp8rays8ShZGj0tuiY6OopbN6/RtEUb4uPjaNS4OYIg4KbqY0la2uvlo2uUqyHVe5W6HXikai8BgYz0FERRJCMjFWNTS2SynHc+ffmaQs656/Y7/FX1o71uSxAVk7NBp1AoycjMJFuhICMjAzsbK3Xa48DzVPxe0g+FimsvO4BzkbLq0+bcMLWwxbVoBeIi3+BcpByCIFC0ZCXSUpJIiIvKVwdPH9yg8nfSyWmthu25d/MCAOaWthQpUR65XLOuLa3tKVPYhfuv3lLE0ZaShZyIS0qlRfXy+Nx9kq88uy9cp0mVstiY5wxR9pbmlCksbWqYGhlSzNmeyPgk4NPk38rKilIlS+Yr27XrN7C0tMTd3R0jIyNKly7NkaN/a9Dcu3mRWg3a5auX18/vY+9UGDvHQujp61OtTkvuBUin306FiuHomv9UV9/AmOdBPpT/riOK7EzkevqkpyWRnJC/vRzdymJpm7+9tOFrjrsZGRnY2kinvc+fPsLRuVAuHdmUm9f8NfJaWllTomSZfHULULZ8ZczM83v8lzkWRhkfjZgYC0oF2U8D0SumeQqtX6oK2S+CEJPjARDTJO/2YmoSyijVxlpWBoq4SAQDY42891+F4uaQa8ytWcCYe/4aTaqWw8ai4OnQg+dvcHO0p5CjHfp6ejSrXRXfW0EaNCZGhggqxZSWnqn+P0BETBz+gQ/p0Kh2ge948vQZLi7OODtLOrJh/fpcvXZdg6Zc2TKYq+YGpUuVJjom/3zk0bMXuDo74qLSM03qfof/jVsaNBVKl8T8vZ4p5UFUTP6F1K2g+7g4OeDkYK9+9uL+ecrU6IggCDi7VyYzLZEULXLrUKgAuRUEslQ6MisjBTMzC968fIyDcyHsnaQ+VLNuC+7c8NHIFnjDh+8btVXNxSqq5mKSXoqNjuDerUvUa9qRxPhYNV0Rj0qkpSaRqEV/PXtwnYq1JKu26vU7EBQg6XBDI1N1uz0NuoqxsbkGr4S4KJ4EXcfeyQ0bexe1LqySSxfevSn1/3sBF6lZP7/OCH/7CnePihgYGvPgth8ly9ck6OYFipasRHxsBN837oK+vgEg6dPP1bdvngfh6FqUyjUboKevT616rTAwNCI+JqedAm/48F3D/PUpCAJGxiYAKBTZKLKzEQSBV8/vY+9ciHN/76Lnj6MwNDIm6LbmnOvODV/qNGyDIAiU+MT5ctjbYEqVqwqAtYkR2Qplzhy0YnF8Hr3+YP73sLcwpYyrJKemhgYUc7AmMvHbRML4/4IgE/5lf/+u+H/1OSCK4n3gb2AiMB3YAUwRBOGmIAh3BEHoACAIgrsgCJcEQbit+vte9byhIAgXBUHYBQRpecVVwFVFW1wQhFOCINxS8Sqtev6nIAjeKj4vBUFoIAjCZkEQHgmC8Od7RoIg9BIEIUhlkbAw1/MfBUF4KgiCL1Anz/t7A9uBM0D7XHlaCoLwWBAEf6Bzrue2giCcUX37OuCjkhMTHY2dfc6AYmdnR4yWhYg22NnZ0blLF37o358+vXsjCALFiuecHtna2hMXo6nsY2OisLVzVP+2sbUnNiYKtyLFePQgkKTEBDLS0wkMuEJMtKQg43LluXTuKMVLVSAuVnOQi4+NwsYuZ6ff2tZRTSMIAktm/MKMsX3xOX3oo98VGZ+Io01O+CZHa0uiVBNbNU1cIhfuPKJrgxr588clYmWTUxZLGycS85Q3NTkeIxML9UAh0URo0GRmpPH0nj/lazTXeB6TnIaePKfrOViYEpGYmq8c90Ij6eb9F8N3nOZ5LsuCRaeuM6ZZDWT/gvhfMTHR2Nvlli/7T5av3PDz9aVkqVIavGzsHIjVKl85J1o2tg458nX/bi75ukpMtFTfhYoU49WLp1jZOBF04zTxsWFftc3WrVvPwJ9+VCvymJgY7O1yDHo+1udOnzlD9WrV8j2Pio3D0c5G/dvexkZjgZoXx877UbtKBQCKFXYl8OFTEpKSSc/I4Mrte0RGS5PO6JhYjfLZ29po3Zx4j5NnzlOzWq4rKwoFg0eOo0u/n6hWpRJlSkmbULEx0djlahtbO3titEyYC8Lm9V788OMQZIKMrMxMbO1zeFnYOJEY9+H2srB2IjFOaq/vmvYh6t1LFo6qj9eUDrTpMwmZyomQIMCy9Vt5/OI1R85cVNdBVOwH6vacL99Vqaim7dmhFV2GjKHjwJGYmphQs3IFNW1SXASWNs45Zbd2Iik+Ih/PjyEjPQWjXCewVraOJOSR2ZSkeIxNzNV1YGXjlI+mIETGJ2JubMTj4DAqFHXF0dqCyHjNsJwRcYlcDHxMtwbVC+ACb6Pj1Dzg8+U/N4yNjEhLSyMxMZH09HQiIiLyLboSYiOxss3Rv1a2jsTHRhIfG4G1bc7YY2XjqDEJLwjR757he2QZm+e0p0XvmV/UXm9fBbJ5Tnv2rfqZN2/efNVx19TEhKoq/RAbE6XRL2zt8o/BXwKZqQVK1aIfQJmcgGCmGeJQZmWPYGiCcaehmPQYhV7p/DpLMLdGbu+CMklzgRsZl4ijde4x14KouMR8NBfuPKRrw5ofLGtUXDyOtlY5vGysiNKyqX3x5l26jpvDmMXrmDY4x4x72fZDjOzV/oPjY34Ztv2gjjx15gw1tOrwWBzsbNW/JV37IT3jQ62qlfI9P3/pGk3rfa/xLCU+AnOrnH5gZulEcsKny23len2IjXjBhj/qsWNBe3oO/I2EuOg88yyHfH0oLiYSm1z9zNrWQb05sGfzErr9MApBJiMrK0ODztLGkYQ842lKUjzGpjn6y9LWUWNcDrp5jgXj2vIo0I9mnYdq8IqPjeTW5VNUq9Mqh1cuXWid633xsZFY2+XXGS5uJXj+6DbJSfHERYcRHvqSuJhwNd2ToGssmdybFdMH8Ob5/c/Wt/GxkVjn0lV6+gbExURQtGTOdZm42Ehs7LTXp1KhYObYnoz7sSllKtWiWMkKxMdEISpFrG0dKFy0JDKZjPg4TR0ZFxuVj6fmfPlXpo/tpzFfLlS4GHduSAcqFx6+IlORE1rcwdKMCC0L/HvBEXRbuZ/hfx7nuRbrgLdxiTx+F00FN8d8aTr8Z+PfwSHhTKRFdCvACLggimINoBGwWHXiHgk0E0WxKtADWJkrf01giiiKGpedVJYETYCjqkfrgRGiKFYDxgNrcpFbA42BMUibFcuBckAFQRAqC4LgAixU0VQGagiC0FEQBGdV+esAzYC8F656AHuB3UAvVbmMgA1AO6AekNv2bTrgL4piFVW5C2urMEEQBguCECAIQoC/v3/+dG2ZtCApKYlr166xZcsWduzcSVZ2NmHv3uV9mcZPkfwxbQVBwNXNnfZd+jJv2igWzBhD4aIeyGXSSbKoyvL3/k3I5XJKlK6EkKeUoqiFr4pm8oJNzFy2k7F/rOTCyf08eXA7H22eQn4Ui/eeYFTn5si1eCXVll3IWw9aypu3rh7fuUgRjyoa5ukSf211qPm7jLMtp0Z3Z/+wTvSqWZYxe6Tddt8nwdiYGlHW5YO3Tb4etH7m521KZGVlceP6VUqVLpMvLR8vbXLwXr669mHutNHMnz6WIkVLIFNZKgwdNZmoyDAObJxKRloKcj19rby/pM0e3bmIlZUlHh45ZrBaZbWAKrl79y6nz5xh4E8/5k/8jLq9FfSIv89fYng/yVzfvZALfTu2ZtTMxYyZvQwPd7ccy40C6lAb7twL4uTZ8wwakHOvWS6Xs37lUvZuWc/jp8949SZYxbbgPvox3LxxFUtLK4p7SP4jtHfRT5MFgGf3/XEuXJqJK/z4ZfYh/t4+h/S0ZAC8501jWP+e1KpcgUMnzxH44LE27mrcDnrI8fO+DOsv1W1icgr+N26zz3sphzeuID0jg9O+uSwktBb+CzbqtCqavCRfHkM8IzOL649f8lv3lpgZG6nYa75g8b5TjOrcVKseBEhNz2D8un0aPD5H/vPC1s6WokXdmTRlKlOn/YGDvT0yQfPdnyNnn6KLDE3MaTdgEf0nHuDaqXWIovKT5RbA0a0cw+Zc4KepR6nWqB+zZ836lKYrEHnH3fSMDC5ckE4ntbb319gE1sYjbz3LZMgdXEn7exNpRzZgWKMJglWucUbfAOPW/cm4dBQU2Z/9zsV7jjOqS4sCZa2gYkms8pe/UY1KHFg6lcVjf2btfsl3yKXb97G2MKdMMa1Tp1zv+HQZC7x7j9NnzjLwxwFaGGnJUEB73Q56wPFzPgzrp3kdJCsrm8s3b9Ho+1p5WP8zWXjz2B971zIMmnWJPhMOs2vDQjIytMS4zzfH0wIB7t70w9zSBvfiZQsmzFe+D39DhRpN+X3pMQoVLcf1iwc0yJQKBUG3fKjyXXMVpw/0ugLGCqdCxWjW4Ue85gzm9bMg7J0KI1PPS0Uy0lIZN3cnHfqNY/Py8ShFpbavLxi53puelsqF47vxKFsFY5Nc1qgfqAKZXM70ZXtYtOEUr58/4O2b52RmZRDy+inte+ZslnzOfHnKgo3MXLaDcX+s4PzJA+r58k8j/uD8if309DpARlZ2vs2zvO8o42LPqQl92T+yG71ql2fMDs0b36kZWYzbeYbf2nyPmZFBARX0HwqZ7F/392+K/3eHhKIopgiCsBdIBroD7QRBGK9KNkJaIL8DvARBqAwogNz21DdEUcx9Kc9YEIRAwB24BZwVBMEM+B7Yn2uQMcyV529RFEVBEIKACFEUgwAEQXig4lME8BFFMUr1fCfw3sNd7ud735dNEIQaQJQoim8EQQgFNguCYK3i9UoUxWcquh3AYBWv+qgsCURRPC4IgtYtaFEU1yNtdnDs+HFx544d6rTo6GhsbG21ZcuHwMBAnBwdsbSyAqB6tWqcVTmKAoiJicLaRnMRamvroD6xBemk4z1No+btaNRccvq1Z9tabGylkxUbO3uePXmAYfBrfpvlzdm/d2NlY6/B19rWgdjonB3duJgINY216l8LKxuq1mrIy2cP1OZR2uBgbUFErpOGiLgE7K0070g+fP2W3zfsAyA+OZVztx/guf80ZsZGlCvqSnxsTlkSYsMxt9Ysr6m5NempiSgU2cjleiTEhmOR5w7n3WsnqFRb08EcgJ2ZCdmKnEEoMjEFB3MTDZrcyrZeSTfmHb9KXEo6gSGR+DwJxv9ZKBnZClIyMpl00JemBdbGP4OtnR1R0TknV9HRUdjY2HwgR37cCrhJ8eIlKFLEncv+OdcIYqMj88mXjZ2D2uIEIDYmh6Zx83Y0VsnX7q1riQh/y8QR0j3BGt/Vx75EA1zdy/Lkru9Xa7M3T+/w4Np1btwMICsrk9TUNLIV2eReCkRHR2Njk7/PvXz1Cs8VK5k9axYWFvlNfe1trYmIztmNj4qN1TBff4/nr0OY772FZVPHYpnrCky7pvVp11RSQ2t3HsDeVmoXOztboqJzThqiYmLVZsu58eLVa5au8mb+jKlYWpjnSzczM6VyhfLcvHWHlkUrY2tnT3SutomJjvpkXfP44X0u+Z7n7JkTiEoRENm+ZT19f5fMNxNjw7HI014medorMS4ccyupvW5fOkT9NoMQBAFbxyJY2xci+t1LChWviJ2NNQ621iQkJVG/VjUePnuJQqHAzsZaS90Gs2DNZpZMG4el6hpIwL0HODvaY20ptVn9WtU5cuYiEYekq1Au7hVIiM25A527XB/DjQs7ue23HwADI1PSU3MsmuJjIrDMI49m5takpSap6yA+NhxLm4+/K0uhYI/PTazMTGhSVZrMR8Ql5teDb94xcaM0KY9PTsX//jPkchmNK5chS6Fg3Lp9tK5ZQc0DpJPv3PJVkPxrg52dHYaGRixdLPmq+W3i7zg4aH6Pla0j8blO9+JjIrC0sSc7O4u4mJyxJz5Weq4Nvqf2cPncQbIUAk5FKpAYF06hEtXRNzQmPjoUs09sLwBD45w+V7x8A/z2Z2NkZER0VG69+OXjbp3vv+fRw4fUaNBBGl+jNPtYXh35JVAmJ6Cfa5NaZmaJmKJ5si8mJ5CdlgLZWYjZWWS/fYXczoXs+GiQyTBu1Z+sJ3fIfnEfeWXN038Hawsi4nKPudpk7S2/r98LqGQt6Cl6chmNqmieqTjYWBERE5/DKzYeO+v8+vM9qpYpwdvIaOITk7n79CWXbgdxJfAhGVlZpKSlM231NsZM1vQzkV+GY7C1za8jX756hefKVcyZNaMAHW5DZHSOxUFUTEE6PJiFqzeyeNqEfLr22u1AShZzx8bKkkMnzrDjxGwAnApXICk+px8kJ4RjZvHpcvvg+iFqNB2MIAhY2RfBzsEFRXZ2nnlWZL65mGStF6FJY23PrSvnuX7pJJfO/qVenB7YvpJh0yVHpQmx+fWXqbk1aSk5+ishJkKt5/3P7OL6BUn3uBUrz/2ACyQnxmFmYU1CbAQRb1/iVrQMFlZSv8qrC+NiI9S60MrWkbjoPDrD2h7fU3u4cl7yU1O5VlMSE+Owd37vo0qkSm3papt7iQrIVJaBn6NvrWwdiYsJJzs7C+/F43F2K45HmcoaNNLcVrM+LfOOdabmlCxXjft3rmBhbUtaShKzxkqbSCnJidy8cp7OfYZiZW2X00Z5eH5svuxSyJ3fZnpR5eEmTt17zuVnOX6IIhOScbD4wBy0VBHmHblEXEoa1qbGZCkUjN11mtaVPWhaPr+jZR3+8/Hvsm2hVP0JQBeVz4DKoigWFkXxEdKJfgRQCagO5N6mymsLkyaKYmWkRbgBks8BGRCfi29lURRzH2Nm5CpHRq7nSqQNlA9t1xZ0tNMLKC0IwmvgBWABdPlIno+l5UPJkiV59+4d4eHhZGVl4efry3fffffxjIC9vT2PHz8mPT0dURQJDw8nIyODyPB3ZGdlcdXvHNVq1tXIU7VWXS5dOCXdJXt8HxMTU/XkJSFeZdYcGc7NKz5830Ca+CcnJhL2Npg+g35DLpNzw/8MVWpqRg+oUrMBV3xOSPfCnwRhbGqGlY0dGelppKnuPmakp3E/8DqFChfnQyjn7kpwZAxvo+LIys7m9M0gGlYqrUFzfME4Tqj+mlYtx8wfO3F8wTj2Tv+FRpXLcMf/CKIoEvw8ECMTcyzyTCYFQaBYmVrcv3EagNv+RyhTtbE6PT01iVePAyib69l7lHS0JkuhJDQuiaxsBafuv6RBKc2TjuikVPUAHBQahVIUsTIxZFTT6pwd15OTY7qzsGtDahR1YX4X7V6hvwZKlizFu3dvCQ8Pk+TLz5da3xV8l1MbfH0vUr9BIzWv9/J1xe881Wppyle1WnXx05Avs1zyJe2VRUeGc/OqLz//8hsLV21l8mxPqteuz+1Lh7lw2JsS5b//am3WssdYdmzfxrY/t/D7xIlUqliR2TNnqupE6nO+fn58953mqU9kZCSz58zlt/HjKFQov4MzgDIlihIaFsm7iCiysrI553+DutU1HU+GR8UwabEX00cOorCLpoOt2IRENY3PtVs0qyuVobRHCd6+CyMsPIKsrCwu+vnzfU1Ns/GIyChmzF/MpLEjcXPNcZgXn5BAcrKqv2VkcCvwHm6q8nuULE3Y27dEqGTB3+8CNWppmsIWhH4DBrFj3zEOHDnLzLlLKFbcA2MTE0RRJOR5IIbG5vkW2IIgULRMLR7clNrrTq72srJx5sVD6Y53ckI00WGvsHZwIzMjldS0NEqXKEbw23Au37xDYVdnzvlfo06NvHUbzZRFK5k2agiFXXKuCTja2fLg6QvSMzIQRZFbQQ9o/H1Nhs44zNAZhyldpQn3rkj6IfRFIIYm+cteEGo27qPmY+dclLA3DxBFkVdP72JkYpZv0igIAh7lahB4Tdq0ve5zlArVG33wHaIoMnPbEcq7u5KtUPA2WqUHA+7ToFIpDdoT80Zzct4YTs4bQ9OqZZncqw2NK5dR8yjqZEe/ZpptXKpkyY/Kf0EoVbIkoSEhhIeH8+7dOx4/fkz3bpqOTCtWb8h137/V9WJsYo6ltT1FSpQjMuwN0RGhZGdlcevyKSpUb6j1PQ1a9mTykv10GuJFiQqNuH/tMPHRoUS9fYqRqSVmlp++yEpOiFLr4nev7yGKIlWqVPlq425gYKDa2WnxkqUJfxeSS0eeo3qtvLcVPx/KiBBkVnYIFtYgk6NXsjLZrx5q0GS/fIDcpSgIMtDTR+5UGKXKbNuoSXeUcZFkBfpp5V/O3ZXgiBjeRsVKsnZD25g7nhMLpb+m1coxqU+7fBsDAGWLFyY4PIq3kTFkZWdz9upt6leroEETEp7TJo9fhZCVrcDS3JRfe7bnuNdsjq6cwbwRA6hRriSzf+mf7x2lSnrw9m1O+/n4+fFdLc0Nj8jISGbNnc9v48ZSyFW7Di/tUYzQsHDeRUSSlZXNef9r1K2hef0gIiqaqQs9mTp6GIVdnfPxOOd/lSaqKwWdWzen74Qj9J1whOIVmvLo5mFEUSTsdSAGRuaYfobcmls7E/z0KgApidGEv3tDxer1iAgLISriLdlZWdzwP03lGprzh0o1GnDl4jHVXOweJiZmWNnY06XfCLx2+LH+wA3GzfSmcLFSGBmbIooib55J+ivvBq8gCJQoV5N7188AEOB3hPLVJB1eumIdxs4/yLgFh3By8yA9LQUTM0s1r4d3r6ivFLznVbJcDe7k0oUVVf2/QvWG3PDLrzMatOzJr1PXMmnxfoqWqszToGtU+74lr57exczChrdvJB8ske9ek52dhbmFzWfp28LFyxMV9oZ1S37H0bkw8TERVNJSn9d8curTWFWfSQlxpKZIm8OZGek8uncdp0Lu1KzbAms7R8bNWs/CNQeRyeSMmbpcvTEAULlmfS77HEcURZ5/YL78IPAarqr5cqJqfq5Uivg+foO+XE5obKI0B733ggZl3DXKrTEHDYlAKYKViRGiKDLjkC/F7K3pXzf/FRkd/jvw/245kAengRGCIIxQneRXEUXxDmAJhIqiqBQE4QfUQX8KhiiKCYIgjASOAN7AK0EQuomiuF+QzAcqiqJ49xPLdR1YoYocEIe08F8F3FA9twUSgW7AXUEQZKr/VxRF8S2AIAiNgKlIfhWKCoJQXBTFFype7+EH9AHmCFIUh/xHXXkgl8sZNmwYU6dORalQ0Lx5c4oUKcLx45KZXZs2bYiNjWXUyJGkpqYik8k4fPgw69ato3Tp0tStW5eRI0Ygl8spVrw4o0ePZv70MSiVCho2bYtbkWKcPSmFPGvWqhNVqn9PYMBVRg/uhqGhEUNGTVGXZfn8KSQnJSCX6/HjsPGYmUk77ds2emJsasq83wciAoXdPXAtXJyLp6Rd40Ytu1KxWh3u3brMxKEdVaEMpZ3+hPgYvBb8Bkh3ob+r34IKVaWB9Na1i+zcsJjkhBhGrtxOKTdn1oz5AT25nIm92zLccytKUUmHOlUp7urIfp8bAHT7yJ3HuhVKsuuhgiXjW6BvYETXQfPUaVsWD6bLz3OwsHagVc9x7F49jjMHVuJSpAw1GuRMch8EnMOj/PcYGGnuxk48cJGA1+EoRSXtVx7AwtiQPt+VpYSDNftuSubP3WuU5uzD1+wLeIyeTMBQT4+FXRt+tjl/XlTevhTbBjUxsLOm8Stfns1aRciWAx/MI5fLGTrsV/6YOhmlUkmz5i0oUsSdE8elABut27QlLjaW0aN+VcmXwJHDf+G9bgMmJqakp6cTeOc2v44YreY174+xqlCZKvk6oZKv1p2oUr02gQFXGTWoO4aGRgwdPVldlmXzJpOclCjJ19Bxavm67HuW08cOEp8Qj4CApY3TV20zbXUyfNgwpkydJoV3bN4M9yJFOH5cCjnYpk1rdu7aTVJSIl5rpNtLcpmcVStXaPDRk8sZ+3MfxsxeikKppG3jehQr7Mpfp6V78p1aNGLL/iMkJiWzZMN29bs3L5L6xpTFXiQkpaAnlzN+UD8szExJU9GMGPozE6fPRqlU0qppY9yLFObvk9Iiu12rFmzfs5/ExCRWeG9Q8/VevoiY2DgWeXqhUCoQlSIN6n5P7ZrVSVTRDBo2kpnTJqBUKmnSrBWFixTl1Anp5lbL1u2Ji43lt9FDSE1NRZAJHDtygJVr/8TERNMBmYWlFQ6OTiz7rQUGhkZ0/jmnvbYtHUzHn6T2atF9HHvXjOPcwZU4FylDtfpSezXsMJyDGyaxakp7RFGkRfdxmJpbExsZwrC5Ku/2okh4dAwrN++kTZP6FCtciMOnJfPtji0a8+e+IyQkJbN0/VZVHcjYtHgW5UoWp1HtGvw0/g/kMhklixWhffNG+Eq3FvCo2IBnQX6smtQcfQMjOvyUU/adnoNp/8NszK0duX5uG5dPbSI5IRrv6e3xqNiA9gPmkJwQxfrZXUlPTUKRncXoXpVxcHGn3y85fLznD6P3kJlY2jjQoc8YtnhO4NieVRQqWprajSU3NYnx0Sz+vQfpaSkIggyfE9uZvOwI74KfcuzaPTxcHRBF6DjdC0sTY3o0qkkJFwf2+0rOKbtp8bfyHoEvgtU8us/2BmBExyZ4uNX4JPmPjY1l5KjRKjmQcfjwEdatW4upiQlGxsb8PFgKL9e4UUPKli3Ln39JVlz1mnenXNV6PLhziRkj2mBgYETfX2ar2keP7gMns3ruMJRKBbUbdcTFTYo0E3j9PPs3zyc5MQ7v+b9QyL00v05dS+iLW1w9tZ60pBg2zmiJqaU9LfvMVn/nfq9BtOw7B3MrRwIubOP62Y2kJEazZU57ipVrQKt+c3ly5zR3/HYjk8nR0zdi4u+/o6en91XH3VatWpGu+safho5V6UglDZu1UenIwwA0a92R+LgYJo3+mbTUFASZjBNH9rPUewcmJqasWDSdh0GBJCXGM+yHTnTrM5DiAKKSdN/DmLQfBDIplKEyNgL98tKGRtb9ayjjIsl+8wST3mNzQhbGRiB3dke/dDUU0WGY9Bwj0Ue8QBmXc1KrMeYqlXSoU+2zxtzc0JPLmTCgKyMXrEGhVNK+4XcUL+TMwXPSFcouTety4UYgxy/dRE9PjpG+PvNGDPis8VEul/PLsKFMnjZdkuFmTXEvUoRjJ04C0LZ1K3bu3kNSYiJea7zVebxWLM9X1jGDBjBuphRes02TBhQtXIjDp84B0LFlU7bs+4uEpCSWrdui5rNxiaSj0jMyCAi8z29DB+Yro3vZBrx66Mufs5uhZ2BM8945+uHw2kE07TUHM0tH7vhu49b5jaQkRbNjYXvcyzagWa+51GoxnDM7J7F9QTsQRbr2G4mVtR19Bk1k+cxfUCqV1G3SHtfCxfFRzcUatuxKxWp1Cbrlz6RhHVShDGdorUNzC2vsHFyYP7oV+oZG9BySE21lw8KhdB80C0sbB9r2Gsv2VeM5uW8lru5lqNVIOiO7d+MsAX5HkevpoadvSJnK9VgwpjX6hkZ0+WkaW5aOoNfgaayZP5zeQ2ZgpaELvXDLpQvLVanHg9uXmDmyDfoGRvQdntPHNy4dS0pSAjK5nFIVarFkci/0DYz4YdQiLp3azbxxnYiLDqPn0JkIgvDZ+rZu8x4c2bEMuZ4epmaWbPScgkfpyrgUKUHDFl2pUK0uQbf9mTJcqs8Bv0r1mRAXxeZV01GqxtrqdZpRqbp0aNb754l4zvoFUanAwNAI50LuXDglWUA0btmFSqr58oShnTA0NGLgyD8knvExrFowAZCcHH5XvyUVVfPla5dOc/7kAQwzEmhSriizuzZi2JbjKEWRjtVKUcLRhn3XHwDQvVY5zt5/yb7rD9CTyTDUl7OwZ1MEQeD26zCO3XmKh5MN3VdJVnAjmtekXinNqGH/yfinc+3/Bgha7+H+qwshCDOQrhWsBjyRrgAIwGtRFNsKguABHARSgYtIvgPMBEFoCIwXRbFtLl7Joiia5fr9N7AP8EfaJHAG9IE9oijOUjkdPCaK4gFBENxV/y+vyps7rTcwSVWuE6IoTlDR/Kh6HgYEIm1cHAAWiKL4Xa5yyIFQoCqSBYQnEK0qV3nVd9oi+SewA3yRrhhUE0WxQK9fL16+/OoNmJBt+XGiL0C64tvcS6ocdfKr8zxl1PXjRF+A1i8WfxO+5/tv/iZ8Sz4+89V5Jiu/SeAOXsV93nWHT0UV25cfJ/pMWKR9mlO5z0WaQcHmt/8EibJvU7cPogsON/alaGh+8+NEX4CzcZ++wPkc2JlnfXWe9eIOfnWeAOFuBW8o/BO8SHH7JnyDow0/TvSZaOD+9fUBQJIi/9Wer4HipxZ9dZ55rxV8LWSbfBv9FWuZP5LF14BJZuLHiT4TB4MLdg76T1Ch8LfxKB+f/vX7GIChXPFxos+E+CW+YT4BRnpfX4cD6Mu+fh1Uebjpq/N8D6MuY/4rVtVRU3/8ly2M7eds+bess38LywFRFGfk+jlES/ozoGKuR5NUz30Anzy0Znl+t8v1s6UW3gNy/f81UL6AtF3ALi35twBb8j4HvstDp0DamABpI6F03gyiKMYAuV3bj9HCVwcddNBBBx100EEHHXTQQYevCOHf2FHgvwq6GtBBBx100EEHHXTQQQcddNBBh/9x/FtYDujw5fgWpohm8m9jfvatkGL79e86pcZ+G0uflAr1vgnfko97fpzoC/C0dPOPE30mKjw8/NV5AjxXfhvT91Tx61+DsEv/+uaoAPKs9G/CN1WLp+5/Vxgnf5srG9/qMMFE/+ubpCbb/2d5kHY2yR9D+2sg3Up7NIN/Aou0qI8TfQEsxU+PYf85SG7W56vzNI8P/uo8AWTZmd+EbypmHyf6AigNP+r+6rNhZf5tLJplwmeG6ftE2BqnfhO+yZlf/7pCpuLbKHHhGy2lRL1vMA81+88Zy/+/IMj+LS39/6XQWQ7ooIMOOuiggw466KCDDjrooMP/OHSWAzrooIMOOuiggw466KCDDjr8b0Pnc0C3OfDfgMBb1/hz/QqUSiWNm7elY7d+GulvQ97g7TmPVy+e0rP/INp17q1O8/acx+2bV7CwtGbpmu0a+W4F3GTDujVSCLsWrejWXdN0PSQkmBXLl/Di+XP6/fAjnbt0U6clJyezasUy3rx5jSBAi5ZtOHHihCqEXTs6dNOMPSyKIlvXLyfw1lUMDI0YNmoqRUtIMblPHt3LhdNHEUVo3KI9rTv00Mi76/AJ1mzbw8yxw9m45xBKpZK2TRvQr3M7DbozvlfYeVgKNWVsZMi4wQPwKFoYgL1/n+Lvc74IQLEibtTsUwk9fUNEUeT07rk8D/JD38CI9j/Nx7lIuXxtcPPCDq6f3UZcVDDjll/FxFyKQhl07W+unJTCxRkYmVBieCc83Atz7U4Qnpt3oVAqadekPv07t9Hgd9rvKjv+kkKDGRsb8tvg/ni4q8p67AxHz/mBKNK+WQN6tM0x/b8VcJP167yl8EwtWmptM8/lS3nx/Dn9fxigbrPQ0BAWLpirpgsPC6dvv/6Uyfel+VFxwzwcWjckMzIGvyrtPp7hfZ3dus2a9RulcHvNm9GzWxeN9PMXfdl78JBUB0ZGjBw+lOLFihIZFcWiZSuIjYtHJhNo3aI5ndq35diOuTy9K7VTl0HzcHHP306xUaHsWzOOtJR4nIuUpeuQhejpGZCemsT+dRNIiAlDqcimTqufqFa/szqfQqHg18F9iY+Pw9rahqbN29C5u6a5bmjIG7w8F/Ly+TN69x9Ixy5S3WdmZjB14iiysrJQKhTUrtOACW2rAnDl7iOWbJdktmPD7xjQvpkGT5+AINYeOI5MkCGXyxjXrxOVS0lxi9uNmomJkSFymZS2fc54db6rgQ9YtnUfSqVI+8Z1+KFDCw2+vgF3Wb/vbwRBQC6XMaZ/NyqXLkFEdCwz1mwlNj4RQSbQsXFderZurM73tXQCiLi7F+PR09dftb3iY8IYvMGbmPgk0jMzycjMwtTYiI4NavFju8YavH1u3cf70GlkgoBcJmNcnw5UKVWU12GRTFq9Q033NjKGIZ2aczkqkGf3JPnqOHC+1vLGRYWyf+1Y0pITcC5Sls6DpfKmpSRwePMU4iKD0dM3pMNPc0mMi+DkrrlkpMQjyGSYW1hRv1knmrWT5EoURXZvWkzQLX9VSLGZFClehqzMDBZO+Zms7EyUCgXVajehY69hGuX4Fjpx8q8/g5GULyAgAO9161EqlbRs0Zwe3bvnkYMQli735MXz5/zwQ3+6dsnp24cPH+Hk6dOIokirli3o1LGjOu12wHU2r/dCqVT8oz723ff1SUlJ5vqNmxgYGNNz2FwKFS2br71iIkPZsXI8qSkJuLqXpfcv89HTy4mqE/wiiJXTetNv1BIq1WpBXEwYI9bOJzYunrSMTDIzMzE1Mf4qdWukL03Hrt25h+fmXShVY0O/zm01+J72u8JO9dhgxPhcY8O+Y2c4es4XUT025PT767cD8drwJwqlkjbNGtOna0cNvmd9LrH70FFVeY0YM2wgJYq6A9Bj0K+YGBshk8mQy+Ts/kOStyv3HrNk51EUSiUdG9Tkx7Z5+tjt+3gfPI1MJiCXyRnXpz1VSqr62JrcfSyWoZ1b0Ltl/Ry+O46o+P6zvju0cwvq9qkGwO2AG2zKJV9duvfW4BsaEswqlXz16T+Qjl005xoKhYLfRg/FxtaOqTPmA1JfWLtunaovtKC7lr6wbPlynj9/zg8//JCnLxzmlKovtGzZUqMv5IYoipzcNZdnQbn0j5Z5yPXzO7h2dhtxkcH8tuIqpqp5yLOgS6zdK4W2rd+sI226DMjHf9fGJdy7dVkVSnoG7sVzfGYrFQpmju+Hta0Do6d6AnD+xH72blmOUlRi7+jK9MV/YmxipsFz58alap4/j5yu5jluUHuMjU0QZDLkcj2mL9nKzo1LuX3tIslJCVjbOmBgbE6Pn6fgXqKCmmd0ZChbPCeQmpyIW9Ey9B8xDz09fURR5MCWhTy4cwkDQyP6DZ+NW7GyRLx7xeblE9TliXj7EiMTMyysHGjc4WcundpBdlYGMpkeXX6aSuESFQvUCfcDLnBq3yoQICk+GplcD1MzK3oOm0vw05tcOX8QUYQ6TTrTqE2/zy4rwMUTO7hy/iDpaalkZaZjbGJG3aYdsXdy4++9awkPfcWkhdspUrwsezctIuj2ZVV4RGlsiI0OZ/PKaSTGxSDIBOo360KTtpKMH9i6nLsBfliIKRSys6JNtTKsOn4JpVKkU+2KDGym4UNdjftvwui3bAeLBrSnWRVpTp6Yms7M3ad4HhaNIMDM3q2oVNRVa34d/jPxH7s9IgiCKAjC9ly/9QRBiBIE4dgX8PIRBKFFnmejBUFY8wW89ARBiBYEYf7n5v0SKBUKNnsvY9LMJSxbs4PLvucIDX6lQWNmbsGAIaNp1zn/vfQGTVszaebSfM8VCgVr16xixqx5rF67ET/fiwQHv9GgMTc3Z/DQX+jUJX/Yvw3r1lC1WnXWrt/M8hVr+PvoX0ycsZQlq3dxxS9/GQNvXSX8XSjL1+1j0C8T2eQthfwLefOCC6ePMmfpJhau2sqdm5cJexeizhcTFUHAvfs42NrgvX0fS6aOZ8eKBZy7dI1XIW813uHsaM+q2ZPZunwuP3TrwKK1Uvi/qJhYDhw/w6ZFM9m+Yj5KpZIHN6RJ3fMgP2Ij3/DLvNO06T+LEztmam2HQiWq0nfcZixtXTSeW9m50n/CdobMPEq9tsNZuHYrCoWSJRu2s3TKGHZ5zuWc//V8ZXVxsGP17N/Zvnw2P3Ztz8K1Uiz2F8GhHD3nx6aF09i6bBaXA+4S8i5c3Wbea7yYOWsua9ZuwNfXR2ubDRk6nM552qxQITdWea1llddaPFesxtDIkNq162j91rwI3XqIG21//iTa91AoFKzyXse8mX+wcc0qLvpe4k1wiAaNk5MjSxfMZb3XCvr07I6nl9Qd5XI5Qwb+yOa1Xqxcsoijx09y7ORpYsLfMGbRKTr+OJOjW2dpfe+ZvUv5vkV/xiw6jbGpJbd8pZBv187vwsGlOL/OOczASds4tWcR2bnuv/59eD8J8fF4eJRmhfdWLvldICT4tQZvM3MLBg4ZSYfOmhNKfX0DZs5bxnKvTSxdtZE7t24Q9Ow1CqWShX/uZ+WEIexfNInTV2/zMjRcI2/N8iXZPX8iu+ZP4I/BvZi9YY9G+rqpv7Jr/gSNjQGFUsnizXvw/P1X9iz9gzOXb/IyNEwjX43ypdixcAo7Fk5h6pB+zFu/Q123o/p1Ye+y6WyaPYEDZ3zVeb+mThjw4yCSk5O+envJ5XLG9GrHvvnjkQkCxgYGLBrRn9PX7vDybZ66LefBnjlj2T1nLNN/7s7szfsAcHd2YLfq+Y5ZozEyNMDc1JiYiDeMXHCadgNmcWy7dj1wdv8Sajf/gVELT2NsasFtP6m8fsfW4eRWmuGzj9Jp0EJO7JzL8e2zaNlrMuaWNlhY2jB47DzuBlwi4p10nzvo9mUi3gUzb80R+g+byvZ10pCip2/A+FnrmLl8L9OX7eb+nau8eHJPXYbY6PBvohPP+19Xy8HqNd7MmTWT9Wu98fH1402w5h10c3Nzhg0dQpcunTWev379mpOnT7Ni+TK8V3tx/cYN3r59q+a7wXsFU2cu/Md97LLfRZ4/e8yk5SfpNmgGBzdpl6/ju5ZRv3V/Ji0/iYmpBTcuHlKnKZUKju9aRqlKOXpQLtPj1x96sc1zPnKZgJGhAXN+G/EV61bJ0g3bWTplLDs95xUwNtjjNXsS25bPYUDX9ixa+ycAL4NDOXrOl40L/2Drstlc0RgblKxYt5mF0yex1WsZFy5d5nVwaJ7yOrBi3nQ2r1xM/x6dWbp6g0b68jl/sMlzEeuXSXKoUCpZsO0vVo4byIH54zl9LZCXbzX9JtQsq+pjs8cyfWA3Zm+W4qK7Ozuwe7b0fMfM0RgZ6tOoWnlNvuN/5sCC3/5x321UXcVXoWC99wqmzVzASu8/8fc7r0W+zPl5yAg6dNZc4L/HsaMHKeRWWP1b6gtrmD1rFuvWrsXH11drXxg6dChdumhufr9+/ZpTp0/juXw5a1av5kauvpAXz4L8iI14w8j5p2n3wyyOb9OufwqXqEr/8ZrzEKVSwYkdsxjzx0rmrtrP9UuneRuiGY7z3q3LRISFsMD7LwYMn8L2tZrT17PHduNcKCccpFKhYM/mZfw04g/W7fYjIz2NvVtX5uF5hYiwYBZ6H2LA8MlsW7tAI33inLXM9tzFjKXb1LROru507jMMUzML2nb/hcM7lmvkObLDk0Zt+jF95TGMTS24ekHqrw/v+BMV/obpK4/Ra/Af7Nk4BwBHl6JMWryfSYv3067XryAIjJqzT60TmncZzrgFh2jZ7VeO7VoGFKwTPMrXYtzCQ7TpOQY7pyIYGJnQbdAMdntP5sr5g/w2bxeTFu/n/m0/IsPefHZZ3wU/48r5g4ybsx2ZTI69c2GG/76Mm5dOoa9vwLAJS/EoKx0q3L/tT0RYMHNWH6Hf0KnsXD8PAJlMTrcfxjJr1SEmLdjGxZN7eRfyAoAylb5jhud+Dvz+I252Vszcc5o1Q7vx1+SBnLr1iBdh+SOmK5RKPI/68n0ZzVCgiw6dp06ZohyZ+jP7J/5IUUfbfHn/kyHIhH/Z378r/mM3B4AUoLwgCMaq380A7Zr149gN5F0591Q9/yQIgvDeM01z4AnQXRAErS2fi/Yf4/nTRzg6F8LRyRU9fX2+r9+Um9f8NWgsrawpUbIMcnl+Q5Gy5StjZp7fQcmzp09wdnHBydkZfX196tdvyPWrVzRorKysKVmyFHp5+KampnD/fhDNW7QC4PWrl7i65pSxdv2mBFy/pJHn1rVL1GvcEkEQ8ChdntSUZOJio3kb8gaPUuUxNDJCLtejTPkq3Lzqq863beMKhvXrSbZCgbOjPa5ODujr69G07nf437it8Y4KpT2wMJOcy5UrWYKomDh1mkKhJCMzk2yFgoyMDMysHAB4GnieirU7IAgChYpXJj01kaT4/A7PnAuXxcquUL7nbiWqYmxqCYBrsUpExsTy8PlLCjk55CprTS7dvPOBshYnMkZy2PUmNIzyJYthZGiInlxOlXKl8FV959N8bdaAawW0mVxesAjevXsHZydnHBwdC6TJjVj/ALJiEz6J9j2ePH2Gi7Mzzk5O/B97Zx0f1dH9//eNu+zGgBASLLh7cZdiLRQKpdBipdAihRruGpziFCi0uLsTLEpCQoDgkEB0N+67ub8/7maTzQYPz+/p883n9eJF9t4z5557Zs45c2fOzBgbG9O6ZXOu+/jq0FSvWgVrK2kmomoVT+LiFQDIZTIqVZRmzy0szHEr64qPnz91PpHqqWzFoutJFEUe3/WhekNpHLBu857cvXkeAAGBrMw0RFEkKysdc0tbDAykdh0fH8tV7wuUKeuGqZkZxsbGNG/ZFj+fazr87ezsqVS5CoZGuroVBAFzcwsA1CoVKrUKQYCwR88o6+yIq5MDxkZGdGxSj8uBoTplLcxMyXMjGVnZvMKl6ODOw6e4ujhSxtkRYyMjOjRrgHfArUJ8zbS8MrOyETTnPzvY21JFM7tpaW6GexkX4pSJQPH6hIAAPzp07Fzs9WVt50RVd1fCHj3HzcWRSm6lSUhJo2OTOly6GfZ63RZxBrZf2ANcneSEPnpOnWaa9vUKPyCKIk/u+lCtgSRvnU96ce/mOQDiXj6ifLWmADiWKo8i+gm2slLkZKVTsUotGrfsTEjgVTyr1+em7wUAgv0u0azNpwiCQAXPWqSnpZCojEMQBMzy2pNahVqt0mkXu7Z4fRSf6CCzAyD8/n1KlS5NKU07aNWyJTdu+OjwtbOzw7NyZb2Y8zwigiqenpiZmWFoaEjNGjW5fv0GAA/v36NU6TK4lCr9wTaWkppEvfqNEQSBcpVqk5GeQnKC7kaCoijyIMyXWo2lzKsGLXsSGnBee//qqZ3UbNwBK5v8jU5t7B3xrODO3YePKFvahYrubiQmpRSbbu8+fIyri7O2zto1b/zWseFp5EuqV66gjQ11qnvirZHp3oOHlHFxprSLM8bGRrRt0Yxrfv46fGtU9dT622qelYhTKHgdwh4/p6yzA65Ocsl/NX6DjWW/xsYc5ZRykGa5wx49p6yTPJ/vB9puKQep/h7cv6fxX29uX0ZG+n2l+Pg4Av19aN8pP8vv/v37lC5kCz43bhTiKdmCUaGYG6FnCzW4fl3Xn+YhPOg8td/gfwBKlauGfaF+yIvHIcic3HByccXI2JhGzTsS5HtZhybI7zLNWnfV+JqaGl8jfSwq42O4FXCNlh16aekfPwgjNzeXxi06afp0nQm8cUmP5yetuyEIAhUL8SyMPFoDAwPs5Y6kp6WgiHuBrX3+hqKiKHI/zI+6TaTsusate3DL/yIAIQEXadSyO4Ig4FG5NhlpKSQVsvcrZ/Zi71AauVMZylWqjVqtQhn/EoCM9BRs7B1f6xNMzSwRBIHbgRfwrNUMA8GAcpVqk56SSGm3ypiYmmNoaETFqg0I9j33zrJGv3iCe6VavIx4hGMpN6rVbk5o4FUaNu/Ey+cPcSnjrn2XYL/LNG0txYbynrXI0MQGO5kj5SpI+Z5m5paUcvUgUSHpoXqdplp/bGdhjqmxEa4OdhgbGdK5XlUuhT7Uq5d/Lt+kfe3KyKwstNdSM7IIfBhJ76bS6fLGRobYWJgVWa8l+Pfi3zw4AHASyPPUX1LgY14QhEaCIFwXBCFI87+n5np1QRD8BEEIFgQhRBCESsA+4FNBEEw1NO5AaeCqIAitNZkF+wRBuCcIws68j35BEJ4KgjBNEISrQN8CcqwAngNNCsijQysIQkdBEG4IgnBTEIS9giBYaeimCYLgLwjCbUEQNrxqgCEPSkUcckcn7W+5gyMJig/fTVmhiMfBId8xyx0cUCiKduyFER0Vha2tLcuXLWbsmO/4a9uf2Nvnd7Dkcn0ZlYo45A75H6MyuSNKRRxly5XnblgwKclJZGVmEhxwHUW8FBQDfK8gkztSycON3NxcHGX22vKOchlxygRehWPnLtOkbi0tbf+eXfh85Hh6Df0RSwsLKlRvDkBKYgw2slLacjb2LqQkvt+u0sFX99G0bk3ilAk4O+Trw1Em0+k46sl63pumdaXUuvJuZQi+c5+klFQys7K4fjOE2Hipc6hQxONYoM4cHBxRvKGDVxS8L1+mZes271zuXRCvUOLo6KD97eAgJ17x6h3LT505R8MG9fSuR8fE8PDxY3Jzc7GVu2iv28hcSE7Q7TylpyZiZmGjDZA29i4kJ0h12aT9QOJePmbh2JasntyTbgN/w0Cz7mzLhtV80rw1trZ2Wl5yB6l9vi3UajUTxgzlm4G9qF2nATUquhOrTMJZns/TSWZHbIL+IMtF/1t8PnEu4xZvYNqIL7XXBQFGL1jLV5MXc+BCfqcyVpmIszzfFpxk9toP/IK45BfMFxNmMGHhGqZ8N0jv/stYBfefRlC9ojtQvD4h0N8PG1tb7f3irC+A2IQkrC3MuffsBTUquOEssyOuCN1eCAjls18WMnbpZqYP058tPOMTTKcmdYhVJun5gTxZXidvXgfepawndwPPABD5OITUpHjMLKxxKlOJ+2E3sbCwQhH7kpDAqyjjJb4Jilhk8nyfaC93IlEptblctZoZ4/szfkh7qtVuTPnKkn8I9ruMnczpo/jERnWkZygUChwdCtquw1v7Gfdy5bh9+zbJyclkZmbiHxBAXHychm8ccp329f42ZmFhRc3adbX3bGXOJCl16ystJRFzS2ttfdnKnUlWSvWVpIwh1P88zdrrZijkIU6RgJWlBfefPKNa5QrFpts4ZQJOBWKDk8z+jbEhj295N1du3QnXxoYbN0OI0QyoximUODrkz+45yuWv5Xv87EUa1auj/S0Ak6bPZcSEXzl6Whrwik1IxlkzqAHgLLN9tY39uoixS7cwfVhfvftnfG/RqUl+XcUm6PrFD7XdPCgV8Tg46PaV3tZ/gRQHBn8zEgMh38/Ef4AtlCvSFoqWJzmhUD9Epu9/XoXkQn0YmdyJBKWur01UxiFzyI+f9nJnLc0/m734YvCPGBToiiYoY7G0tiHITxpkUMTHkJ6WosMzQRmHzEHXf+XxFASBJTPGMH3CIC6dPqClHTB0Aru3riQ+Norje9bSc8BYbfm0lETMLfLt1b6ATScqY7EvIL+d3JnEQu/48tl9qtZtqf1dyq0yZ/atYdbodhzduYSu/ce/1icAhPqf4+bVY1w89if9Rs6WnuVQikf3gkhNSSQ7K4OwoCvERUe8s6yly1bk4d2bxLx4gq2dA2FBV0iIj8ZO7kyCUtcPFuZhX8T7xse+5PmTcDwq16AwzgaHU86pgJ+xsyYmSbf+YhJTuBByn77N6+hcj1QkYm9lzrSdJ/li4VZm/H2S9KyPc8rI/y8IgsF/7N9/K/57JXs77AL6C4JgBtQCCk493gNaiqJYF5gGzNNc/w5YIYpiHaABECmKogLwAzpraPoDu0VRzDtTpi4wDqgGlAcK5ltniqLYXBTFXZoshnbAMaSBii/RRaYois2Bc8AUoL0oivWAAGCChma1KIoNRVGsAZgDn/IaiBRx7M1bzC6+CfmvXpDt2/FVq9U8eviArl27s2L1OoxNjHnyRDeNrbCMRb2HIAiUKetOj8+/Yt7UsSyYMR43j0oYGhiSlZnJoT3b6Dtw+CvleJW0N0PvcPz8ZUZ9LXUoklPTuOp3kz1rvTi0aQWZWVmE3JDWXhahhiJnKd6Ep/d8CLqyn+8HfUHRVVY0z8DQuxw9f0UqB7i7luarXl0ZO3Mx42cvpZJ72fwsgHfg+yrk5OTg53uD5s1bvpn4A1B0fRdNGxwSyskz5xg+RHefioyMDGbNW8io4UN1PgwLcCz00Fe36Qe3r1LKrQq/rPBm9OwDHP1rDpkZqdwLvoitrT3OLqX1yr66henD0NCQpas3s3HbXh7ev8vDiJcUVWFF6aBNw9rsXzKZJeOHsm7vCe31zdPHsXPuJFb+/B17z17h5t28kf+3s93WjeqwZ+kMFk38jvV7jujcS8/M5Ndl6xk/uC9WFlJyVnH6BAMDAy5dOF+I6sPrKw9Z2Tn43XnAxIE9sTI303DXl7Vtg5ocWPgLXmOHsHb/aZ17OSoVl4PCaN+o9iv905vkzUPzbiPISE9m7bRe+J7bgZ1DGRAEHEtXoMtnQzh5cBvB/t6Uda+steciuWkeaWBoyIxlu1iy6RRPHoQR+ewhWVkZHNu3mV5ffvdKOT7EJ56+fE3zmm9vu4Xh5uZG3759+G3yFKZMnUZ5D4/X+q/3tbG0tFSio16+QchXx85D2xfw6YAJGBgUnWGVlZ1NQMgdxn47EEuNffyndRsYepdj5711YsPAXl0ZN3MxE2Z7UbFgbHgHfxsUcpsT5y4wcnD+fg+rF8xi47KFLJz2G4dOnObmvcdv7Q/aNqjJgQU/4/Xj62yslvZaUc3gQ2xXy7coed+yffn73cDW1o4KlTx1bxTZQXg7npIt9OX3yZOZOnWqri28Bd46tr9FH+ZVugn2v4K1rQz3ioV2HxLBs1o9LpzYy/QJg8jJzkIoFINfp+/JCzYxc+kOfpq2gvMn95GanAjAhVP7+fLbCVSqWpt2n37NznXTCzyy6JaheZj+nQL6UalySElSULFaI+21JGUMrbsOZtqa8/Qc9At7NkzldT4BoGbD9lSo2pBu/cdzau8qAExMzWnSuger54xgzbxRlCnnqTOA9LayuriWp0PPbzi5fx13gq9JfDSDC3qe6w3vm5mRzrpFE+n37USdfSAANp6+gYGBgJuD3SvLAyw+cIFxPVpjWKhe1bm53IuMoW/zOuz5ZQjmpiZsOaeb9VmCfz/+1RsSiqIYopnl/xI4Uei2LbBNkxkgAsaa6zeAyYIguAIHRFF8oLmet7TgsOb/bwvw8hNFMRJAEIRgwB3Iy93fXYDuU+CiKIrpgiDsB6YKgjBeFEV1IdomSAMN1zQGaaKRC6CNIAg/AxaADAgDjhZ8MUEQRgAjAL77YRKKuPwRQ0V8HPYyBz4UDg6OxMfnj1Yq4uORyd5uXZGDgyMODo54VpECSqPGTdn519Z8Xgp9GeVyJxTx+SPhygI0bTp2p01HabOnXdvXIZM7EhP9griYl/zy49cYiSqSU1K5dMOP0YP7I7e3I06hxKHArFkeHj59zoI/trBk6k/YWlsDEBASRilnR+xtpeUVFubmnNk1D58zWyjtXpNkZf567eSEaO2Sg7dFTEQ4x7ZN5cuxG7C1jsZRbk9MfP4seZxSqU0r1ZU1gvlr/2TplAnYWuc7+O7tW9K9vfTxvm7nPhzl0giw3MFBOwsHUhqkTCbjXRAY4E+FChWxt9fXXXHCUS4nLi5/liQ+XoG8CFkfP3nK0pWrmTdzGjY2+ctfVCoVo8dPJD09gx3/7MazUiWSFPnrUpOV0dgUSEkEsLC2JzM9GbVahaGhEckJ0Vhr6vLmlQO07DYcQRCQO5fD3tGV+JePeX4/iNu+1/C94U1qSgoGhoYsXzyHsuU8kMnf3c4sraypXqsON0LuUbuyBzGKRO29WGUijna2ryxbr2pFItfvJDElFTtrKxztJVqZrTWtG9Qi7PFzateohpPMnpgCs4KxygQc7F/Nt27VSkTGxJOYnIqdjRUqlZpfl26gc/NGtGmUP6P3oT7BwsKSNauXA1DO3V1nwLC46su1Qi1yVGp2n7uGnZUlbRtKM7IxykQc7F99vnO9KhWIjN1FQkoa9tZSyvbC7QfJUakZs3gj1TzK6vkB60J+4HXymplb0XuotI5XFEWWjGtBlmYwo0X7XiQnSf4gMyMNe022gEzuhFKR7xMTFLHYFdaRpTWeNepzO+g6Neo2JT7mBTPG98eYnGL1iS0bNyD03gM+6STNjhac4Yx/h3YA0LlTJzp3kpZe/Ll1Gw6aGW25gyMKnfYV9042dvLYQc6ekrYccnJyJvimP+6NpIyYJGUMtva69WVpbU9GWoq2vpIUMdo2GPk4jL9WSvt4pKUkcC/4CgYGRtRs2A6VSsX+k+ewtbaiVZOGAMWi284tm+Ikl2kzwUBju0XyjWDB2i14TfmpUGxoRff2rQApNjhpMogc5XLtsixJXkWRfB89fcbiNRtYOO1XbG2stdcdNDHG3s6W5k0acfvxc+pUdiemQEZSjDIJB7vX2Vh5IjcqdGzsWsg9qpQrg9w2/1nO9rY6fvF9bPfarXtUcXfV4St3cCQ+XrevJJO/Xbu9d+c2/r7XCQzwJSc7m/SMdJYtnkuv7l30bKGoOPYqdOrUiU4aW9i6dSsOBbIQ/M7vJNBb2qOhjEehfohS3/+8Cjb2zjpllYpY7GS6fsRe7oQyPj9+JihisJM54n/jPMH+3oQEXiMnJ5vM9FTWL5tKuy59ychIY+LMNQiI/LNlGdY2djo8ZXInbRaUxDP/ufYyR86d2MPlM4dISlTg4FgKZXwM1y4eY+Cwn9i/Yw2NWnXnzKFN2vJW1vZkpOfba4IyBluZpAM7uTMJBeRPVMRga+/I5VO7pA3+0lOxspWRnZWRr8OEWOo1l/qVtZt0Ys/Gaa/0CVfP/I3vhX0AlC1fAwsrWxQxEaQmJ5CkjKFFx3582m8MAEf+XoGtzIlgv3PvJCtAs7af4eJagRN712JpZYODoxOJmrrQrS9dHgkFeKhUOaxbPJHGLbtQr0k7nXLXLx7hZtgjxvVopfNBH5uYgpON7iBC2PNoftkmTRokpGZw5c5jDA0NqOVeCmc7a2q5SxMmHepUZsvZ/7HBgf/ivQD+U/i3Zw4AHAGWoL8/wGykD/UaQHc0+yyLovg30APIAE4LgpC3De4hoJ0gCPUAc1EUCy4gzCrwtxrdQZW0An9/CbQXBOEpEAjIgTZF0ArAWVEU62j+VRNFcagmA+IPoI8oijWBjWj3h86HKIobRFFsIIpig2Hfjyf6ZQSx0S9R5eRw3fscDRq/3UZyr0Olyp68fPmC6OgocnJy8Pa+RKMmTd+qrL1MhoOjI5GR0gZzSoUClUqtlfGG9znqN2quU6Ze4+ZcuXBKWvN17zYWFpbawYGkRKmzFB8bjf/1SzRr1QE39wqs33GCVZsPsG/9UhzlMuztbMnKziEnR8W5qz580rCuzjOi4+KZvGglU8eOxK10fpqds4OcsPuPyMzKQhRFBAFa9hjNiOmH8KzbjpAbhxFFkchHwZiZW791UAZIUrxk7x8/0HPoQuQu0qYuVSt6EBkVy8uYOI2sfjRvUFhWBb8tXs30H4fjVtpF554yKVlLc8knkA7NGwNQWa/OLtP4LessD5cvX6Rlq4+7pADAs3IlXryMIio6hpycHC55X6Vp40Y6NLGxccyct4BffhqPa5n8nXBFUcRrxWoa1KvLru1bWL9qOZ80bUzwNameIh4GY1pEPQmCgEfVxoT5S7NMQVcPU7WeZP52slI8uiOtm05Niic+6gn2TmXp+MUENm3fx8Zte7G2tqGyZ1VGj/uFq94XaNi42Vu9a1JSImmpUspeVlYWIcGBuJdyolp5NyKi43gRqyBHpeKMz01a1tdNAYyIjtPOEtx7EkGOSo2tlSUZmVmkZWQCkJGZhW/oPSq4Sm26aoVyRETH8jI2nhyVirPXA2hZv1YhvrEF+D5HpVJha22JKIrMWf8X7mVcGNCtvU6ZD/UJbuXK8fOvU1i5ej3m5hakp6UVe32JosjszXuoUb4cKrWaF3F5ug2mVV3d3b0jYuK1Orj7NJIctRq7Amsr0zKymPRVT/6ZM4HW9asTfF3Tvl7hBwRBwL1KY+4ESPIGXztElXpS5ywjPVm7wWWg917KV29KYnwkCXGRKONj8Lt6GveK1bjpc5HGLaQEttoNW3H94jFEUeRReAgWFlbYyRxJSUrQpvBmZ2Vy95Yvpcq441quEsu3nWfRhuPF7hMDQ8Nwd5U6g56VK2vaQTQ5OTlc9vamSZPGb9UOABITEwGIjY3l2vXrtG4lfcxWrOxJ1ItIYjTt611trGXr9ixdvZn5Xn+QnZPNixcRiKLIswe3pB3KCw2sCIJAxeqNCPGVlnsEeB+mRn2pfU1eeYYpq84yZdVZajXuyGffTqFmw3aIosj8NZupVrE8KrW6gA8vHt1WqehBZFSMlu/5q75FxobfF69i2o8j9GJDQoHYcNkngPbNpZWNnpUqEBkVTVRMLDk5Ki5cuU6zRg10ysbExTN1vhe/jxtN2TL5mVIZmZmkp2do/w4ICqGiqwvVPMoSERPPizilZGO+wbSqq3sihJ6NqXRt7LRPMJ2b6L5ftfJ5fN/fdiW+dXTKVKpchagXL96rfQ0aMpxN2/ey4c9d/PTLNGrWqsv4SZOpXLkyL1++LGQLRe/6XhQK20IrjS0ANGo3kFEzDzFq5iGq1G3HrQL+x9Ti7fshpT1qooh5RlzMC1Q5OfhdPUPdRrqZgXUbteL6pRMaXxOKuaUVdjIH+g4aw9LNJ1iy8SijfppL1VoNGTl+Nh6VqhH94ilxMS/IzsriyvmjtO7YW4dnnUYtuXbpOKIo8rAAz6zMDDIy0mjf9QumLNiMk3MZatX/hGuXjmNr78D5k/swt7Qi5sVjHF3yN38UBIHK1RsS5HMWAN9LR6jVoDUANRu0xs/7qLTvy/1bmFtYY2vvSKvO/flt8V7KVapJ3SYdCLxyROsTDI1MiIt+CsCDMF8cXcq90ic07ziAweOWMWH+fmo0aMe1M3+Tk5NNfPQzzCystJmLyvgobvmdp2Hzbu8sK0BKkoJyFaoTE/mYm9dPUbdpO/yvnqZ2w9Y6uq3dsBU3Lkmx4XF4COaa2CCKItvXzKRUGQ869NBdKnj75jVOH9zKiuGfUa9CWZ7HJRCpSCRHpebUzbu0qllRh/7kjJGcnPEdJ2d8R4c6nkzu24G2tSrhYGOFs50NT2OkwUbf8GeUd/nf2pCwBCAUlZ7yb4AgCKmiKFppMgA+F0VxhSAIrYGJoih+KgjCQWCHKIr7BUGYAQwRRdFdEITywBNRFEVBEJYDT0VRXK7huQeoDBwSRXGG5pqWp+b3aiBAFMWtmkGABqIoxguCYAM8BMqKopilof0GaK758C9I64g0eNBWFMWHgiBYAK5ALNJmhu6AIeAD7MuTpSgEP4gTg/xvsG2jdJRh6w7d+KzfYM6eOARAh669SExQ8Nu4YWSkpyEYGGBmZo7X2h1YWFiyYtF07oQGk5KciK2djL4Dh/JpZ6lDG+Dvy0bNsXjtO3aiX/+BnDwuJTF06dadBKWS8WNHk56ejoGBgJmZOX+s34SFhSWPHz1k1YqlqFQqnF1K0ap1G7Zv305urprW7T+ld78hnD15UJKxS29EUeTPdV7cuumDqakZI8dOpkIlKfNgxi+jSE1JwtDQiEHDfqRGbd1OTdmch/QZOYGRX/Vl864D5OaKdGvXksF9enDotLS5V69ObVmwZjOXfPxx0ax1NzQ0YPNiaRfrzbsOcP6aL4YGBlQuX456/ddhZGyCKIqc+ns2j25fwcjEjB7fzKO0uzQb+c/yEXw6ZDbWds74ndvO9dObSU2Kx9JaRsWareg+ZA5Ht07h3s0z2t2D7U0y2bJoOtcDb7Hiz39Q5+byadsWDOnTnYOnpQ1rendqw/w/tnDJJxAXR7lGVkO2LJJS7EZNmUdSShpGhob8OKQ/DWpVQ2kufTz7+/tp66xDx0706z+AE8el2bSu3T4lQalk3NgxOnW2dv1GLCwsyczM5JvBA9m0ZTuWltIMzP0q+cckvgp1/vJC3qoRJg72ZMUoeDBrFRF/7nslfc07Utv09Q9g7cYt5Oaq6dShPQP79eXoiVMAdO/aGa+Vq7l67QZOTo5aHfyx3IvbYXcY/8vveLiX06bCfTNoIMeuPeZ+iHTs22fD5lHGQ/rQ3u41gl7fzsHG3gllbAS7//iJjLQkSpWrSt+RizAyNiE5IZb9G38jNUn6GG/ZbTh1PukBQDUHafbjwJ6d7N31F3b2Mtp16EKf/oM4feIwAJ269iRBqWDSuJFkpKcjaHS7ct02YmOiWbVU2pU8V8zlk+ZtmNi1DgBXg8NY+tdB1Lm59GjVhKG9OrLvnJSU1Kd9c7YePceJK/4YGRpiamLM2AE9qONZgcjYeCYt2wxIm5t1alafob06ojaUjmG7FnSbZdv2SsehtWnGN727cOCsNwCfdWjJ9sOnOXHFV8v3h4GfUadKRYLvPWTkDC8qupXR6nZU/55UatULKD6f4OTsgq2tLQFBYcVaX0/vB7Jp7ldULFuK9Mws4hKSsLG0oF+HTxjaoz37NHsz9GnbjK3HLnD8WqCkA2Njxvb/lLqe0gBeRlY23cbN4bDXb1hbmCOKIqO2BfEw9IrmKLF5lPGQ/MCOpSPo8c1sbOydUcZGsG/dBDLSknBxq8rnIxZjZGxCxMMgDmz8FQMDAxxLV6Tnt3OIeBjMqX/mkayMwtTcEjuZA1VqNKBUGQ9ad+4jHQW2YQG3g25ojjKcgXvFakQ8vc/mldMRc9Xk5oo0/KQDPfqN0LExT/F2sfvEX74fSra19DHq5+/Pes1Rhh07duDL/v05flxK3uvWrStKpZIfx44jPT0dwcAAczMz1q9fh6WFBT9N+pmU5GQMjYwYMXwYdevUIV2U/E2gv4/mKMPcD7KxZp+0JikpEX//QIxNzeg/cg5lK0jta+PC7/hi+CxsZU4oYiL4a9VE0lOTKONelYGjF2JknH+UIcA/a3+nWr1W1G7cicf3Alkz82sqlCtLekYm8coErK0s+bxrhw/Wralmk8XrgbdY+eff2tgwuE8PDmr49u7Ulvl/bOGyTwDOOrFhhmSrU+aRnJKKkaEhPwz5kga1qpFjJC178AkIYvXmbdLRse1aM+iLzzh8Uvp46dmlA4tWrcP7hh/OThp5DQzZsHQ+L6NjmDp/idbXtGv5Cd93lGLw1Vt38dIcZdizZSOG9mjHvgs3NDbWlK3HL3L8aiBGRgb5Nla5gI2Nn8vhJb9irVmakZfCffXWXbx2HEYtivRs2fCDbBfguby+tn1t3rBG27769v+KUyek2dHOXXuQoFQyadxITbsVMDczZ+W6rVhYWGrbw+2QYA4d2M2UGfMxEzLw8/dnw/r1qHNz6dixo8YWjmtsoZvGFsZqfKIBZmZmrF+/HksLCyZOmkRycjJGRkYMHz6cunXq4BtdnsIQRZETO2bz8Lbkf3p+W8D/LBtBjyGS//E5u51rp/L7IZVqtaLnN3O4H3KZ83vmkqtW06J9D7r3HcrFU1KMbqPxNTs2LCL05nXNUYbT8aioO9BzLzSAU4d3aI8y3PrHXK6el3x/Bc8a/DZ3AxdPSzvyt+38OaIo8teGRYTevIGpqRlDf5yGR8VqxEZHsmrBz5r2pKJJy8507/MNf21YxE3fy6SlJCNzcMLM0pZ+w6ZwbPdqBoycgZ3MifgY6XjAtNQkynpU4esf5mOs6aft2TyPu7euYWxixlffz6ZcBWlAKTsrgymjOjJj1XEO/b2a8FvXMDY1o0Xngdw4twe1WkVC/Eu++mEJVeu0eKVPuHBkEwHeRzAwNCQlSYGBgSEWVrb0HzmHozsWkJaSRIIimgHfzaB+s87vJeuyaYNJS0kiJycTtUqFkbEJn7TrSWnX8mxdPYOszDQsre1wda+Mcyk3bgdd1xxlOAP3itV5cDeIxZO/pUy5Str43XvgGGrWb8Hk73ugysnGyUz65nOwsSQiPpHcXJFeTWoyvFNT9lyVNj/9ornugN3UHSdoWb2C9ijDe5ExzPznFDnqXFzltswa2BUbCzPMOg39n5hyT1w45j/2YWz3y+r/Sp396wcHCl1rTf7gQFNgGxAHXAAGaQYHfgO+AnKAaGCAKIpKTfnewAGgqiiK9wrz1Px+1eDAEKCzKIraUw8EQZAhfey7av5vIIpivOZeW2AhYKohnyKK4hFBEOYgLWt4CkQAz940OPBumnszLAwy3kz0HkhVW76Z6D1QNkd/l9UPxWllozcTvQe62N94M9F7IG9woLjxNoMD74q8wYHihq/C881E74G8wYHihFvirTcTvQfyBgeKG7E2Fd9M9B64Fad/wseHootwvNh5AhxTv3b7l/eGq116sfP0FG8XO0+AVLOPM0OUNzhQ3HiS7PhmondEY9PAYucJIIi5H4Vv3uBAccI68fmbid4HxbBfUlHIGxwobpgJxd9XKmpwoDhQTpb6ZqL3gFD0ZiEfjNRs0zcTvSOy1MV2UJgOTA3VbyZ6D5gYFT/fxpFvfQjbO6NkcODd8d86OPCv3XOg8MCA5tol4JLm7xtIWQB5mKq5Ph+YX7is5t5BCu39UZCn5veYAn+7F/h7K7C1UFklkNc7cS907wLQsAgZpiBtVliCEpSgBCUoQQlKUIISlKAEJfgPQCjZc+B/Ys+BEpSgBCUoQQlKUIISlKAEJShBCUrwAfjXZg6UQEJCpl4CxQdDNPs4o2aWhsWfPgsQb1j8qckyS1Wx84SPl5abmvtx0nI/xhKA0Gq9ip0ngPH1Ox+F76+LE4ud594vYt9M9D6w+fCTSorCtedubyZ6D9haFn8q9RPZx1kStHq890fhu8KrZrHzfE4l1LnFn0KbnKa3P26xIDXr43RFVLnFH8uCDOu+meg9UNny6Ufhm4b1m4neEUoHZyxJeTPhO8JU9XH6CBZ8nJR6pbr447mhwb9rqa/4Hkc7vw0sjHOKnedHWrXyulNsPwgfY8mG6h1P2yrB/02UDA6UoAQlKEEJSvA/hI8xMFCCEuThYwwMlKAEJSjBfwWEkqT6Eg2UoAQlKEEJSlCCEpSgBCUoQQlK8H8cJZkDJShBCUpQghKUoAQlKEEJSlCC/9Mo2ZCwZHDgXwtPT8/OwApHl7J80q43nXt/q3NfFEX2bFnE7aCrmJiYMXjMLNzKVwVg+5rphAZ6Y20rY9qy/doy+7cvxf/qKVKTEzA0NOTTz76k78Bheny3bVhOUIB0du2ocZPxqCgdIXfi8B4unD4CiLTt1IOuPfsB8OzxAzatWUx2ZhpOzi6069CJv7Zuls4F7tSFPl98qfOMyIjnrFi2mEcPHzJo8Df0/vwL7b3U1FRWr/Di2bOnCILAj+MmUrmqdH71zQA/Nq2Xzsju0Kkrn38xQI/vqmWLePTwAV8N/pZen/fTua9Wq5k4dhQymRwLeQXuBktnCn85ai5lPXTP/AVQxEayfeUk0tOScHWvysDRCzAyMiY04AIn96xCMDDAwMCQ3l//Svkq9QAY9M0wzM3NyczMRKFU4uggp3PHjvT/oo8O7/MXL7Fnn1Q35mbm/DB6FBXKS+c4ey1fgY9fAHZ2toz49hvWbthETi607didnn0HFVt9ZWZmUMZJRscO7diy7S/pfOyOHejf9/NCsl5m9/4DGlnN+PH776hQ3oPYuDgWLV2BMiERAwOBrp068lnP7np6fBVqbZyHU9fWZMcq8K77+nIicHj7XMKDvTE2NeeLEfMoU0SdKWMj+XvNT5ozjKvRb9QCjIyk4/8e3fHj6I75qNUqLK3t+W7KdgCi760iTRGAobEt87x2U7+GFVnZuazYGsWjiEy9Z4wbXIoalS1Iy5DW0y/f+pInkVk0rm3FwB6OiCKY2DqScz+Aq9dvsHDvGXJFkd7N6jC0U7Mi3+/205cMWryVRUN706FeVe11dW4uXy7YgpOdNau/z2/P12/dZclfB6UzjFs3ZkiP9jr8LgWGsm7fSQwEAUNDA376qjd1PKUjtFLSMpi9aRePIqMRBJg2/EsopdGzKHJuz1we3b6MsYkZ3QYvwMWtup68gRd34H9hG4lxz/lxyQ0srGQ6918+ucX2hV9gZeuAlY2MPiPmUcZdn48yNpJ/1vxERloipd2r8cV3CzEyMsH7+GaCrx8DIFetIvblY6b8cQ0LKztJL2o1P4wYSFKiEnt7Oe06dqP3F1/p8H4R8Yw1yxfw+OF9vvx6GD0/l/xQfFwMq7zmkZigQDAwoEPn7nTr2Ven7NgRFWhaX05mlpp5K8K5/6joNc0jBrnT5hNH1Lkih05Gse/oC5o3ljNsoDsB/tdZv24xE0bm0rp9d3r0/VqnrCiKbN+wjOBA6Szr78ZOzbfdQ/9w8cxRBEGgrHsFRo6djImJKfv+3sSZo3vJzMoAEZq07MjIsdP1+P610YtbgdcxNTVjxNhpuFeoAkBaagqbV88l8vkjBEFg6JjJ+Fw5y/XLp8jMSEPm6IqJqRk9BvxIjXottDzjYyLZsvxn0lOTKetRlcE/zMPI2BhRFNn750LCbl7BxNSMQaNn41Zessu//pjG7cDLWNnYU75aU63tlnLzJPLxbQyNjJE7laXviLmYW9q80nYf3fFj27IxyByl41xrNOxAu16jOPLXPO4GXSY9NRFzSxuMjc34bNgc3Crl7xmgjItkd177KleNPpr2deX4ZoJv5LevuJeP+X3NNcwtbVk2bTDPHoQgGBhQsWoDRvy8EmMT3WPX4mMj2br8Z9JTk3D1qMrXP8zHyMiY6BeP2fnHVCKf3OXT/j/SrscQnXJqtZqhI74jITEBe3sZXTp2oN8Xum3vQoHYYGZmxg+jv9eJDb5+/tjZ2bLhjzU65W4G+LJlw2pyc9W079iNz74YqHM/MuIZq5cv5PHDBwz4eii9PpdOZc7OzmLKL2PJyckhV62m6SetGPqVbrwC8A8IZN2Gjag1ceJd5C4M35vBrN64FXVuLt06tGVgn146989eusI/B44AUswZP2ooFT3cC+gxl5E//YaDXMaCqb8U+YwPkTevbE4utOnQnZ5F2O62DcsIDryBiakZo8ZO0druySO7uXD6CKKITtzduWU1gb5XSExOQZWThZ28DH1GLKB0EX4xIS6SPWt/Il3Tbj8fIbXbjLQkDm6ejDI2AiNjU3oPnYOza2UehFxh3rrxZGZmYG1tx4ptZ/Tk/XvTEkICr2FiasbQH2dofQJArlrNzImDsJc7MW7KcgDOH9/D7q3LEUURKxs7fvh1MeUr13grnhOHd8fM3AIDA0MMDQ2Z7vWXpNdr59j153KU8dHYy51o2+ULun3+jb6smxcTmsf3hxmUq1AgJqpUjB/aieysTJxcXBn6wwwCfS8S7HcZEUOsbWUMGj0bVU72O/ussKCr7PtzIbm5uXzS7jM69h6KKIr8ueJXbvmdB6Bchep89+sazC2suBtygyM7l6NS5YAokpubS26umrIeVfn6h3kan/CEHVqf8APtC/iEratncNPnAtnZWcgcnGnRvjddPtPXx67Niwm9eRUTUzO+GTOTchWqkpOdxaIpw1DlZKPOVVO/aTt69h+lLXc95B5LdhxGnZtLr1aN+aZ7Wx2+lwJvs/bAaamPYGDATwN7UtfTg6dRsfy2ZoeW7kWsgu8+68SAzi312mkJ/r341y8rEARBLQhCsCAItwRBuCkIQtG963fjWUcQhK4Ffg8RBCFO85xgQRC2C4LQQxCEX9/Ax0AQhJWCINwWBCFUEAR/QRA8NPeeaq7l8WymuX5KEIREQRCOvYqvp6enIbAG6DJ92QH8r57iZcQjHZrbQVeJjXrOrFVHGPjdVP7eMFd7r2mbHvww5Q99vjUaYWRsjNe6nbTv2ouzJw4S+fyJDk1wwA2iXkayfMNuho/5mU1/LAEg4uljLpw+wtylm1i4ahs3/a4T9SICgPWrFvDlkFGsWruJRk2asmq5F9NnzWPNus14X77I8+fPdJ5hZW3NiO9G0/tz3WANsHH9GurVb8jaDX+yYvV6XMtKG6Wp1WrW/7GCabMWsGrdn1y5fIGI50/1+A77bgy9Cgw2FMSxwwdwLetGUlIicdHP+X3ZCb4YPoN9m2cXSX/072W06jqIyctOYG5pg+9FqSNRuUYTJi08wKQF+/ly5Gx2b9TtnC+YOxtBENi0dg0b167hkrc3z57rnhvt4uzMkgXzWb9mFQO+7MfyVfkdvQ7t2zFv1gxEUWT12vXMnTkdrz92cu3yuWKtr8Vr/qJp40YsXbGaeTOnsemPVVy8fIVnzyN0ZXVxxmvBXDasXsHA/l+wfLXUtgwNDRk59Bu2rFvNyiWLOHL8pF7Z1yFy2wH8Ph32ZkLgrjnERz9jktcpPhs6k4NbZxZJd2KXF807D+Znr1OYW9rgf0ka1MhIS+bQ1lkMnrCGnxYe5asflmnL2Li0pUytabRo3ojSTiaMnPqINTuiGDXQ5ZXybNkfy9g5Txg75wlPIrMAuHUvjR9nS9dy7l7HoHIj5u0+xR9j+nNw6khOBYTxKCpOj5c6N5flhy7QrJr++dc7L/pT3sVBj37htv2s/HkEexf9wmmfIB6/iNahaVS9Mv/Mm8Tf8yYxbfiXzN60W3tvyV8HaFarKvsX/8Y/8ybhUdpZe+/xbW8SYp8yctYZOg+czem/ZxT5/mUq1KP/2D+xkZXRu5ebq+bkjqmYW9nTfdBken87k0N/ziqSz6ndXjTv/DUTl5zG3NKWgEuSjbXsNpQf5x7kx7kH6fTFBDyqNNQODAAcO7SH5MQEKlaqyrK127nqfb4If2DDtyN/pMdn/XWuGxoaMnjY96xYv4P5Xus4deygTtkm9WWULW1B/5F+LF5zn4mjKhUpe9d2zjg5mDJglD9ffR/AOW9pE8rAWwkM/sGfmbNm4uQxnmPHjnHd+6y+7QbeIPplBEvX72XY6F/ZsnYRAEpFLKeP7mXusi0sWrOTXLWaG97nABBzc0GAhav3sHHXJZ49DufF88c6fG8FXicmKoIl6/bz7ejf+HPtQu29HZu8qFWvCYv+2Mvc5TtRKuKIiYqgQ7e+tOn0GRZW1vy+ZK/OwADAoZ3LafvpIGasOoaFlQ3XL0h2FRZ0lbioZ8xYdYwBI6exa+OcfD227sHoyWvJykzXsd3Ix7cZv+Aw4+cfwqGUOxePbgRebbsAHp71GTfvIOPmHaR97+8Jv+VNfPQzylWqR+N2X2Jl48CYuQdxLF1BR+7Tu734pPPXTFh8GjNLWwIvS+2rRbeh/DDnID/MOUjHAu0r6NoRIh6FsXDrdX6cvoXnj24TeP2kXt0f2bGMNt0GMW3lcSwsbbih0YellS19vvmNtt2HFNlmDhw6TEJiIpUrVWbj2jVcLCI2ODs7s3jBfNatWcXAL/uxYtVq7b2O7dsxd9YMPb5qtZqNa1cwZeZCVqzdxhXvouKjDUNH/kjPz3QHzY2NTZg5bynLVm/Ga9UmggL9uHvvnh7/NWvXMWfmjPeSW5dXLivWb2Hh9N/YtnopF65c4+nzSB2aUs5OrJg3nS0rF/N1v8/wWrNR5/7+YycoV1bf9xSHvAXLLlnzN9e9i4i7gTeIfhnJsvV7GD76FzavXQxAxLNHXDh9hDlem1m4ahtB/teIeinFxJp1GjLw2zG4etSkUdsvKVWuKke3F+0XT+/xomnHrxm/8DTmFrbc9Jba7eWjG3Bxq8qYOYf5fPgCTuycT26umqN/zWbwqN+ZPH8L6empvIjQ9QkhgdeIiYpgwdqDDPl+Mn+t0z3t++yxfyjlmj+Qk6tWs3vbCr4a+Qtr//HGyMiYv9YvfCeev8xZz6zlf2sHBgBKuboDIh6VqjNq4kJ8r57WkzX05jViXkYw/49DDB41he3rdfluXz8fQ0MjPKvX197v0utrZi3fLfmu+i05uW/9O/usXLWaPZvnMXryWqYuO0TAtZNERTwiLOgqYTev8P3vaxk7fTOJyljOH9kKgJW1HSN/WcVkrwPYypxITlIwfeUxzHV8gg19v/mVtt0H69Vzk1bdMDWzQO5Yilkr9uN35RQvC+nj9s1rxEY9Z+6awwz6bgo7N0j6MDI24aeZ65m+bDfTvP4hLOgGj8JDAKmPsGD7QVZOHMa+BZNe0UeoxK45E/hnzgSmD/uC2Vv2AOBeyol/NNd3zBqHmakJbRrU4H8KBgb/uX//pfjvleztkSGKYh1RFGsDvwHz31TgLVAH6Fro2m7Nc+qIovi1KIpHRFFc8AY+/YDSQC1RFGsCvYHEAvfbFOB5XXNtMaA7/auPRsDD8PDwx0bGxjT8pBMh/pd0CEL8L9Gk9acIgkD5yrXISE8hKUH68KhUrT4WVjZ6TC0srXFyccPZpQyeVWthL3MgwOeKDk2A71Vatu2MIAhUqlKD9LQUEpTxvIh8SqUq1TE1M8PQ0IiqNergf0Pa3Tsq8jlVa9QBwMbWFrVahUup0hgbG9OiZWt8b1zTeYadnT2VKlfB0FB3U6309DTCbofSoVMXAIyNjbGykk5reHD/HqVKl9Hybd6yLb43rr8VX4D4+DgC/H3o0KkriYkJNGzRA0EQcK9UW0d3eRBFkYdhvtRu3FGqkJY9CQ24AICpmQWCZlvc7KwMvWc9fPiI0qVLUaqUC8bGxrRq2YLrPr46NNWrVcXaWnq3qp6exCvitfdq1aiBtbUV2dnZWj5GxsY0a9mu2OvL1tYGlVpFKRdJ1tYtm+vLWrUK1pp6qFrFk7h4BQBymYxKFaXOuIWFOW5lXYlXKPT08SoorwaQo0x6K9rbllC/eU8EQaBcxdpkpKWQXESdPbrjS81GUp3Vb9GLsEBptD/4+nFqNOyAvUNpAKxs83ehtrCrjqGRFW1aNeWCjyRP+JNMLM0NsLd5++SrzKwCOw8bGBFyO4yyjjJcHewxNjKkc/1qXLp1X6/cP5cCaF+3CjJr3RMpYhKSuXL7Ib0/qaNzPezRc8o6O+Dq5ICxkREdm9TlcuBtHRoLM1NtG83Iytbu4pyanklQ+GN6tm4MgLGREdaW5tpyD0LOU6NJLwRBoEz5OmRlJJOapH/ygotbNewcij5FJPDiX5iYWSJ3qYAgCLhVrENmejLJibp8pPryoUajTgDUa96TOzfP6/G75XOc2k3z3bUiPpZr3ucpU9YNUzMzjI2N+aRlO/x9ruqUs7Wzp2Llqhga6foDe5kD5TWzfOYWFpQpWw6lIr8ttWgi59QFqSMVFp6ClaURcnsTPbl6dS3Nn7ueaXeyTkySdt/OyMxFlfkEQ2Mn7OxLYWRkQtOW7Qn01T0NIdDHmxZtuxSw3VQSlJIfUOeqyc7OQq1WkZ2Vib1MGiBSKuOwsrbFyaUMRsbGNGnRkUA/Xb43/bxp3qYrgiBQ0bMm6WkpJCrjyUhP5V5YEK069ATAyNiYOyH+WloHp1JkpBXtC+/f9qNukw4ANG7VgxD/iwCE+F+kcavuCIKAR+XaOuUrVWuApZUtWRnpOrYriiJpyQkAuFWoTZIy+rW2WxTCAi9Qq1Ennt0PpGPf8WSmJ2szCArK/fiOD9UbFmhfRfAMuXGcWk2k9vUw9BrGpqaocrJxq1AdlSoHIyPdrAFRFLkf5kedPH207kGIvxQbrG3llKtYA0NDfb8RFx/PZW9vypZ1xczMVONvW3LjNbGhimcVndhQs0YNrK31Tyd4WER89PN5RdwtZA+CIGBubgFIs7IqtQqh0A714fcf6MS0d5W7IO49eEgZF2dKuzhjbGxE2xbNuObnr0NTo6qnNuZU86xEXIG4EhuvwCcgiG4ddGdCi0vegmWNjI1p2rI9Ab66cTfQ5wotdOKuZLsvIp5RybNGgbhbF/8blwGoVa8xQf7XqfNJT9wq1gFRJCM9mZQi/OKTu/nttk7zntzV+MW4lw+pUK0JAI6ly5MQ/4IHIVeQO7vRuEUnbO1kWFhYEuR7WYdnkN9lmrWW7LxCAZ8AoIyP4VbANVp26KWlf/wgDBNTM0zNzDEyNqZ85eqo1Kq35vkqZGakU8rVAxMTUwyNjGjcvCPBfpf0+bbpVoBvKonKOK2soTev0aJdD537WZn5/bDsrIz38llPH97G0cUNB2dXjIyNqf9JZ0ICLhLifxG1KodK1RrgUbk2IBB4/RQAZT2qYidzQhRFIp7cBSAnJ5vGrXtwS/O81/kEYxMTHF3KYGRkjJGxMQ2bd9LTR7Bffl+/gmctjZ7jEAQBszy7VatQq1TamB/26DllneS4Osk1fYQ6XLoZpsNXr49QxKkUfmEPcHWSU8pBpnevBP9u/C8MDhSEDZAAIAhCKUEQvDWz8rcFQWihuZ4qCMJCQRACBUE4JwhCI0EQLgmC8FiTDWACzAL6acr2K+pBmmyC1Zq/t2oyBK5r+OTl3JUCokRRzAUQRTFSFMWE172AKIrn4Y1bAZcBtFOwdnJnEpS6ASRREYu9PH9m007mTKLi9cenJShjsXeQylw6e5xKVWrodIoBlIo45A75R6HI5E4oFXGULVeeu7dvkZKcRFZmJsEBN1DExwDgWq48gb5Sx9zn+jVycvKPqHFwcETxlh+M0VFR2NrasmLZYsaOGcmq5V5kapy+UhGPQwG55A4OerK/DpvXr2HwtyMRDAzIyc7GrpDukpQxOvRpKYmYW1prHbqt3JmkAnUQ4n+O+T91Z+Oi7/lyZIHMAwFWr13LgwcPOX5SCiCODg6v1cGpM2dpWL++3nWVSo2jQ/6ssczBqdjr69oNX3Jy8oO+g4OceIXyNbKeo2GDenrXo2NiePj4MVU8K7+y7Icg2RBsC9SZrcyZ5ATdOktPTcTcokCdFaCJi35KRloy6+cMZuWUPgReOaz3DCcnB+KV+W1XkahCbl/04MCgno6snOrBsL5OGBnlB9UmdaxZO7M8JnXa8TLoCi72+R15J3sbYpJ0TT8mMZkLweH0baGv00X7zjK+d1sMCp3PFJuQiLPMLp+vzJbYBP1Blov+IXw+aT7jlmyUlg4AL+IU2FlbMXPDPwyYvITZG3eRkZmlLZOSGIO1fb6ere1cSEmM0eP9KqQkxHA/+Bym5tYYm+QPOtjKXEgu5MPSUxMxs7ApUF8uJBeyw+ysDO6HXKVGw47aa39uWEXT5m2xsbXXXpM7OL6TP8hDbEwUTx8/oJJn/hIVB7kpsfH5OolVZOEg1x8cKONiTrsWTmxaWo8lM2riWir/fT3Lq2nXqjKLp9fgWUya1i4LIkERh8whP2tDJneUrsmd6NZ7AD9825vvv+6OuaUVtepJgzmZ6ekkKOP5/ccBbFw5G0tLaxL0+Mbq8nVwQqmIJTb6JTa29mxYOYsp475i06o5xMdFa2nPndhLojKWv9fPIj01WVs+LUXXruzlziRq6ilJGavrS+XOJBaqZ7Va9UrbDfA+gGetFq+1XYDnD4NZ/ntvNi8aQXTkA5ITYkEQsLCRsX/j7yQnxHJ460yys/KPyivcvmxkLno+IzsrgwehV6muaV+Z6ck0bNGdaaM6MGVEW0zNLHAqpXvMZ2F92MlcdGLDq7Buw0ZaNm+Ona2d9prkb18XG84UGRsKQ6GIQ+7gqP39rvagVquZMGYo3wzsRe06DahSxbMQf4VOLPoQueMU0nK7PDjK5cQpXt1tOn72Io3q1dH+Xr1pGyMHD9R+2BSFD5G3cFm5xi4LQoq7urarjbthwQXi7nUU8bE65WxlLtz0PkClWi2wtXeR2nIB6PlF+/x26+JWhTuBZwGIfBxCkuIlMS8eYivLty9DIyP9/qIyDplDPo19gT7lP5u9+GLwjzpxJkEZS5Ua9dmzdQUThnbjdpAPbu6V35qnIAgsmTGaGRO+4tLpAzp8C/ome7lz0f5LXlC3TiRoBgf+2eKFo3MZbOzkevf371jD5O864H/lOG27ffXOPitRGYN9gefm9amTlLE4uLgSGnAJAAMDAy2vPKSlJGJgYIhb+aoYG5tgX0SfsigkKuKwtc+3W3u5k57/1NeZk3awJFetZuaE/vz0TXuq1m5M+crSsbmxCUk4y+20ZZxldsQV0Ue4EBDKZ78sZOzSzUwfpp9xe8YnmE5N6rzxPf5tEAThP/bvvxX/C4MD5pqP+HvAJiDvS2wAcFoUxTpAbSBYc90SuCSKYn2kj/A5QAekWf1ZoihmA9PIzxTIy7fNGywIFgRBd9GPhFJAc+BTIC+jYA/QXVPGSxCEwgckX9Tc8+UdkJCQ0CElJaWnIAgBx/ZtBtBrZGJR56O+qSFqprgO7t6GoaEhlavU0G+8RRzoKggCZcq606PPQOZOHcf86RMo51ERA80M/Xdjf+f08f2M/3EU2VlZGBRKpXlb+1Cr1Tx6+IAuXbuzYvV6zMzM2Ldnl0as93hfDfx9b2BrZ0fFSq/+cNU34qL1kIdaDdvzm9dRvv1pJSf25qdPLl+8kGHfDKF+/XocPX6CkNvSjG5Ro7IAwbdCOHXmLMO+0U85eys5P6C+fhv7LVnZb19fwSGhnDxzjuFDdNdfZmRkMGveQkYNH4qlhcVbvce7QixKpsI2UZQuNHrPzVUT+SSMbyauZegvGzl/aC1xUU8LsdN/SFHNbtvBOEZNf8yE+U+xsjSkT6f8jopPcAqjpj8mO+QiBk76620Lt4PFe88yrndbDAvVweXQB8isLKjmVkpfgKJMQf8SbRrWYv/i31gy/lvW7TsBSDYW/jSSPu0+4e+5EzE3NWHr0QKzqa/R4dvg3N65tO49scgSej7sLWz6XtBFylWqq11ScDfoIra29ji76OvlXeQEyMhIZ8ncqQwZ/gMWFvlZG0VyKUJUY2MDsrNzGTbhJkdOR/Hb2PwPqrv3k7l0LZ7f5oZRWm6uebXCPrwICAKpqckE+l5hxab9rNl2lKzMTK5elAYaa9ZtRJPm7ZizfAd29nJueJ/Ws9ei1SqgVqt4+iicdp0/Z87yHZiamRMbJY1Bt+vyOV7rDuBeqSZW1vbs376kAL9Xt4nX3XstBIELh9dhYGBI3U+6v5ZPGfdq/Lr8HOPmHeSTjgPZvuwHEEXE3Fyint6hcbv+uFaohbGJGZePFkg/f4VvLIh7QRdxK9C+1OocHt29yYw1p5iz/jy5uWruBOnOGhcZe9+A24GXsbO1xcVFf6nS62LD6TNnGfrNkDc/oOjG9NbyGRoasnT1ZjZu28vD+3d5+lR3KeC71POb5S6qXoqmDAq5zYlzFxg5WNo/4bp/IPZ2NnhW1F+CVVzyvo1fKqoNaOPu518xb+pYFswYj5tHJQwNDHXKBV09hIGhIbWbdi+S9ysMGIAW3YaTkZbMmqm98Tm7g1LlqhYZtwq/66v0Eex/BWtbGe4Vq+reFCEq8glffjuBpZuP06RlZ+6G6mZ3vE7Hvy/YzMylO5kwbSUXTu4lPOymlq/+q71d3yvY3xsbW3vMLSyLvP/5V6OZu+4sDVt049qFA/o07+GzBEFAFEU69BqG9+ldLPylH7m5agwNjXXool88Ji01kf7Dp+lwfROK9iWF20NRckn/GxgaMn3pLhZtPMXTh2G8ePbwVUWKfMe2DWpyYOEveI0dwtr9p3Xu5ahUXA4Ko32j2m98jxL8+/C/sCFhhmYAAEEQmgLbBUGoAfgDWwRBMAYOiaIYrKHPBk5p/g4FskRRzBEEIRRwf81zdouiOCbvhyAIQwrdP6TJELgjCIIzSJkCgiB4Am01/84LgtBXkx0A0rKC1+dZFQF7e/utgPvLly87XQzNEE8d2IxdgdFFyBtxzV9DlKiMwU6mS6PHV+7Mk/shxEaaMWXuSk4e2aNNV82DzMGp0Eh3rJambcfutO0oBbR/tq3TzliXKVuOybOXY2GQwZXLlwi6GaAtHx8fh0wm523g4OCIg4MjnlWkQNWseUv27/0HkGZC4gvIpYiPR1ZI9lfh3p3bXLl0nrOnT0iBQRQ59s9SfpwpbbqSqIzBxt5Jp4yltT0ZaSmo1SoMDY1IUsRgY6+v3wpVG6CIiSA1OQErG3vkcjkODg4kJyfTrGkTwsMfoFKrkMn107IeP3nCspWrmTtrOjY2+stAjIwMiYvPbz7K+NhirS+AUO8DBNwM1paPj1cglxUl61OWrpT2Jigoq0qlYua8hbRt3YoWzZrqlfsQXLUBH83Ee9ksSCrQ3pOUMdjYFVFn6QXqTBmDtaZebe2dsaxlh4mZBSZmFnhUaUDU83s0qu3BiikeiLllCQr0xkHmCo+kbBW5nRHKRN1USoCEZJXm3UXOXU/isw76+hITY3EpW4HoxPyN7GITknGytdKhC3sexS+bD0p809K5cvshhgYGhD59yaXQB1wNe0SWSkVaRha//XmYWWOH4iSzI0aZmM9XmYSjve0r9VivSgUiYxUkpqTiJLPDSWZLjYrlAGjXqDbz/9xLaqCUal6qXE1SEvL1nJIYjVUhPb8KgZd28uDWBR7cuoChkbG0kWBEGAYGhiQpo7EuZD+W1vZkpicXqK9oPTu85XOC2k27aX8/ux9EqO81fG94k5qSjIGhISsWz6ZsOQ/s5W/nD0Bqt0vmTaVFmw40+aQVMltz/lwhzRzefZCCk0N+KrmT3JR4ZbYejzhFFpeuSzM43jfi+b3A4ICBkT1qlZJbYUmYmhiQoIzTt125I8r4/NklpUKiuR3sj5NzKW1mRMNmrbh/N5TmbTrjWq48vtcuYmBgQOuOvbh09jC16utuwyNzcNLlGx+LvcwRBOnek4d3+XPtfLIyM8jJyUEZH4NntToAJCpi6DlgLDvW5ndyrWx07SpBEYOtTKonO7kziQXjkCIGW5kjl0/t4tq5/ahVORgYGurZ7tPwQO4GXWb4b1sQBOG1tmtmIdnM9bN/43dxL4nxL3GrWBu1OgcbmTNlK9QmWRlN0/YD8b+8V/sci0LtK1kZjXWhthziewILKztWTektlbGyw8zCEmsbyaYNDI2Ii9HdR8WqkKyJymitPl6Fx+FBBPn6ce2GDykpKRgaGrBwsRflyrkhf0VsWL5yFXNmzSgyNhSG3MERRXz+DKwiPg7ZO9hDHiytrKleqw7+gYG4u5fTXndwcNCJRfHxiveW21Eu1y5NA4hTKHCQ2evRPXr6jMVrNrBw2q/Y2kiB4PbdcK75BeITGEx2djbp6RnMWbqKST/rbkr4IfIWLqtQ6NuuXO6kzcSDfNsFaNOxO200cXfX9nXEREXy64/S4L+5pSWxz/0YPfsQgiCQlBCNjZ2uXyzcbiUajS2YW/HZsHmA9JG7dGJ7SpWryuM7N7Tl1SqVXl/QXu6EMj7fBhMUUn/R/8Z5gv29CQm8Rk5ONpnpqaxfNpV2XfoS/eI59Zu21ZR3JCUp4a14ApK/AWzsZNRr3JrHD8LwrF5PUyamUBmHQnydUSoK6jaW20HXOXvsH9JTUzAyNubB3VuoVTlsWDYFpSIWO/t8Hg2ad+WPed+/s89SqXJI0Dz38qldnNq/AYAa9VtiIAiMmbIegGmjuyB3yt/vIkERzY610zExNUfmKA1aJyhj3ugT8nRYcBlXgiL2FXUXo0NjWyiWWlhaU7l6fW4HXad7e1ec7W2JUSRq78coE3Gwf7UfkfoIu0hIScNes7zx2q17VHF3RW6rv4zpX4//4r0A/lP4n9KAKIo3AAfAURRFb6Al8AL4SxCEvOnMHDF/aDAXyNKUzeXDBkuyCvytHYITRTFLFMWToihOAuYBvT7gGXnwByp5enp6qHJy8L92mloNW+kQ1GrQCp9Lx6R1lfdDMLOw0nMYhZGWmkTMy2d88914DA0Nue59nvqNm+vQ1G/cHO8LpxBFkQf3bmNhYaUNekmJUnCIj43G/8ZlmrVqr3M9NzcXP9/r0g6t0VHk5ORwxfsSjZu83R6S9jIZDo6OREZKnbFbwTcp6yZ1UCpVrkLUyxfEaPhe9b5AoyZv9zE66Jvh7Nx7lP1HzjBz7mLKV6iEqbkVoijy9MEtzIvQnSAIVKzeiFu+0q6/ft6HqVFfCpRx0c+1o88RT+6gVuVgaW1HVmY66enpeFauRGTkC3x8/HAtU4bL3ldo2rixDv/Y2DhmzZ3Pzz+Nx7VM0RsrmZiY8OLFS6Kio1Hl5HyU+rrh64+xkRFR0THk5ORwyfsqTRs30pN15rwF/FJIVlEU8VqxGreyrvTp3fOt6uJd0DwZJr6Q/tVMg8CrhxFFkWcPb2FmYa03WCMIAhWqNSLUT6qzwCuHqF5PqrNq9dvyJDxQs4Y7g4hHITiVrsCTWJGxc54wemoAFy5eo20T6SPb08OM9Ixc7UBAQRTch6BJHWuevZRcQynH/NkEwVpGrRo1eR6jIDI+kRyVmlOBd2hVSzd75eTsMZycI/3rULcqk/t3pm0dT8b2asPZeT9ycs4YFn7bm4ae7sz/RtJxtfJliYiO40WsghyVijM+QbSsp7vjdUR0nLaN3nsSQY5Kja2VJQ52NjjL7Hj6UhpQ8gt7wCe1q/HtlMN8O+Uwleq057bPIURR5MXjYEzNrLGyfbvBgfqtB/Lzmtv8vOY2PYctw9zSnh6Dp2Jt5yDVV6EPM0EQKF+1Mbf9pBmLm1cPU7Ve/jrizPQUntwLoFqBa537TWDD9v2s37YPK2tbKnlW4/txv3LN+zwNG3/yVnKKosgfKxbiWrYc3XtLq8qUSRl8MzaQb8YGcsUnns5tpRne6p7WpKarUCToDw5c8Ymnfi3po6ZuDVsiXkop7WVKmWFk5o46Jxa3UumS7V4+S/1Gupv81W/cgisXTmpt19zCEnuZAw6OLjy4F0ZWZiaiKBJ2K4AyZd0BKYU2+mUEsTEv8L12HlVODvUK8a3XqAVXL0oDoQ/DQ7GwtMJO5oCdvQMyBydq1G7E3OU7adaqM+UrVuXqxRMkKOJ4GB6KuYU1j8ODKV02fxNGQRCoXL0hQT5SOrPv5SPUatgagFoNWuN7+ai0Tvr+LcwtrLG1d6RV5/78vmQv3/++BjNzSx3bBfC9sIfBE9ZgYpqfVfEq201JlNpysw4D+HzoTKzsHKjdpAt3bl7Ext6FEJ+TmFpYE/X8Hk6lK+rIXb5qY8L8X92+nt4LoMfgqdrNCT1rt+T5ozCyMtN5HB5Mrlql3cm8IN9K1RsSnKePS0eo2aBNUU1Nix4DxrFz+1Z2bvsTG2trqnh6MmHcj1zy9qaJnr+NZdbc+Uz6acIrY0NhVKzsSdSLSJ342LDx28XdpKRE0lKl5U5ZWVmEBAdStqzufiKelSvx4sVLoqOjNXHi/eX2rFSByKhoomJiyclRceHKdZo1aqBDExMXz9T5Xvw+bjRly5TWXh/x9QD2bVnL7o2rmTZxLHVr1WDKhB/0n/EB8hYsq8rJ4Yb3Oeo30o279Ro354pO3LUsEHelZXnxsdH4X7/E0NE/s2DlNvoPHkVc9Evs5KUxNjEj4mEwZubWegNWgiDgUSW/3QZfPUyVulK7zUhLRqWSfFHg5b2U82yAR5VGKGKeERfzApUqh/T0NOo20t1Zvm6jVly/JPmER+GhmGt8Qt9BY1i6+QRLNh5l1E9zqVqrISPHz8ajUjUEQcD3ymlUOTl4nz2Mo4vrW/HMyswgIyMNgKzMDG4H++LqJu1N5FGpGrFREdJ+KioVvlfPUKdQ37ZOw5Zcv3hcy9fCwopP+wxlxdZzbNzny3c/zcelTDk8azSgXdd+WFhY6ew5EBpwCZcy5d/ZZ5WrWJ3YqGfEx0TySbvPsbaV8cO0DdRu2JbrFw5o5AkmKzOV1l2kk7LS05JZt2AMPQeMpWqtpvnPu3SEWg1a8ya4V6xOfOxLVKocVDk5+F89Te1C+qjdML+v/yg8BHMLK+xk0mBNeppkt9lZmdwN8cXF1R3Q9BFi4nkRl9dHCKZV3UJ9hJh4bR/h7tNIctRq7KzyMz9P+wTT+X9wSUEJJAhFpkj9iyAIQqooilaav6sAVwFnwBV4IYqiShCEcYC7KIrjCtHPAFJFUVxSkJcgCJ8DPURRHKy5PgRoUETmQANRFMcIgrAVOCaK4r5CfOoB0aIovhQEwQDYCoSIorhEEISnmvJ6mQOCILQGJoqi+Omr3tvT07MrsNzB2bVSs7Y96fr5cLxPS7MiLTv1lY432TSfsGDpGKzB38+kXEXJ+Dct+5X7YQGkpiRiYyuje79RfNKuN1PHdCcjLYXMjDRApJxHReYu28zZE9LMZYeuvaVjW9YtJTjQB1NTM74b9zsVKkkz+dN/HkVqSjKGhkYMGvYDNetIAf3E4T2cOX4AA3Jp+klzqlWvyeYNa8nNzaV9x8580X8gJ48fBaBLt+4kKJVMGPs96enpGBgImJmZs2b9ZiwsLHn86CGrVywlR5WDi0spxo6fhIW19MEW4O/DlvV/oM5V075jF/r2/4pTx6Xjjjp360GCUsnEsd+Rnp6OYCBgbmbOqvV/6qQMh4YEc2jfbszsPbh36yompub0HzkbtwrSbqwbFo6i3/CZ2MqciI+J4K9VkzRHa1Xlq9ELMDI24fyRzfh7H8HQyAhjEzN6DPiJ8lXqER8TwT8rpKNkUlNTyczMwtLSkk4d2jOg/xccOyHtev1p1y4sXbGKq9eu4+QkdQwMDQ1Zs2IpAPMWLiYk9DZJyclYWlhgYGiAiZklbTp8Su9+g4utvgBaNWtIzerVWLtxC7m5ajp1aM/Afn05ekJKvunetTNeK1dz9doNnJwctbL+sdyL22F3GP/L73i4l9OmBn779VdYDM7fsfx1qPOXF/JWjTBxsCcrRsGDWauI+HNfkbQisG/El4SHSEd39h0xF9fyUp1tWTySPsNmY2PvhCI2gr9XTyQjNZHS7lXpP2oRRsbSevHLxzYT4H0QwcCAhq370KKzNJ44Z8JI0hNvo85JZsaM2bRs1Z6cXFNWbIvi4TPpKMPpY8qy6q8olEkq5ox3w9baEAF4HJnFHzujyMwS+byTnLZNbFGpRdxtUsh5EIj3tess2neW3NxcejWtzfAuzdnjHQjAFy111+RO3X6UljUq6hxlCOB//xnbzvmw+vt+5NhIHdCrwXdYuuMQ6txcerRqzNCeHdh3XtqArE+7T9h69DwnrvpjZGiIqYkxY7/soT3KMPzZC+Zs2kWOSk0ZJznTR3zJGVHaRkUURc7umsXjsCsYm5jTdfA8SpWT1jHuWTWcLoPmYG3nTMCF7fie2URqcjyW1jLK12hF10H5J6aIosjGGV3IzkjG0kZGn+HztPX15+IRfD5sDjb2TihjI/hHc3xd6XJV6VegvgK9D3I/5Apfjlmqo49KMmmm5cCeHezftR07exltO3Tl8/5fc/qEtJdEp649SVAq+GXcCDLS0xAMDDAzM2f5uu08e/KIqT+Pwc29PAaCNH4+YPBwNv6dP3s54buKNK4n0x5lGP5QygBZPL0GC1bdR6HMxsrSkGk/VcXZ0ZSMzFyWrLnPw6dpDPy8LJ3bOnPj+hU2rPdCFNW0bPcpvfoN4dxJye7ad/kMURTZum4Jt276YmpqysixUyivsd19Ozdy48o5DA2NcC9fmeE//oaxsQl/eM3k3p1gEpUKDAwN6djtC/oNHsP5k9Ju5u26fC4ds7Z+MaFB0jFrw3+YSvlK0gfus8f32bx6DiqVCkeX0gz/YSr7dq7n2sXjqNRq7GTOlHItz5cjp7Fj7XQGfjcDO5mTdJThsp9JS02irEcVBv84H2NjE+lI3c3zuBN8DRMTM74aPZtyFaQ4tGX5zzwICyAlOQEjYxNMTMywtnUgIy1Z2i/AyhZlbCTV6rel/6iFr7Td62d2cuP8LgwNjTAyNuXTgb9QrlIdDm+bQ1jgBdJTE7GROeNcphKfD5/LnrWT6D00v33t+uMnMjTtq+93+e3r5hWpffUfnd++RFFkw6y+RD4Nx8DAgMrVGzFs0gqMjU1YO38UA0bmx4Y/tUcZVuHrHxZgbGxCcmI8i3/tR2ZGGoJggKmZOb8vPYy5hRWVLZ8CsGvPPv7etQuZvT0dO7RnQP9+OrFh2YqVerFh9QrpdJX5CxcTEhpKUnIy9nZ2DBo4gBadpKNnA/19NEcZ5tKuQxf69B+kZw+Txo0kQxMfzczMWbluG7Ex0axaOl86hk3M5ZPmbfhmwGcUhp9/AOs2bCQ3N/ed5c6DqUoaQPMJCGL15m3S8bntWjPoi884fFL6sOrZpQOLVq3D+4Yfzk6SvzM0MGTDUt29qINCw9h96BgLpv5ClpH+crYPkTevbE4utG7/Kb37DeHsSU3c7ZIXd724dVOKuyPHTtbG3Rm/jCI1JUkTd3+kRm0p7o4b0Zfs7GyysnLIykjDxMyCwRM3UcZD8ovbl46g1zf57XbP2p/ISEuilFtV+oyU2u3zh0Hs3/grBoIhjmUq0PvbOZhb2nL/1mX2rptAdpY0oGgnc6RKjfpUqlqbNp37IIoiOzYsIvTmdc2xg9PxqKg76HUvNIBTh3dojzI8cXA7B/9eiyiCja09P/7mxZOH0qZ2r+MZGx3J6gWTAGkZW5OWnejed6jURn0usnXNHFJTkhAMDHB0KsOCtYe4eGpfIb4LuR0k8f32hxk6soqiyOoFPxEW7IujSxm+/WEGJ/b/SfSLZ8THReFeqSZfj56DSpXzzj7r9s0r7N+6iNxcNU3b9KLz5yOkDI1pQ3j6IBRBEKjfrAuDRksnUs0c251ERTROpdxR5WSjjI/C2lZGuQrV+fqH+VqfsOjX/jo+YfLSQ5hbWLFt5STCgm6QnpaMgYEBtRq0YvSvXlw6LemjdSdJH39vXECYxp8PGTMD94rViHx6ny2rppObq0bMFWnwSQe6fzGCeqnS5qhXb93Fa8dh1KJIz5YNGdqjPfsuSJt492nbjK3HLnD8WqDURzA2Zmz/T6nrKS2FzMjKptu4ORz2+g1ri/y9dKwad//vXUT/Dkhd8/N/7MPYavSi/0qd/S8MDqiRlgeANGP/uyiKxwVBGAxMAnKAVOBrURSfvOXggAw4DRgjnX5gzvsNDnQG5gJ5Oah+wPeiKGa+anBAEIQrQBXAClAAQ0VR1F3sUwAXQzOKvQLtzNKKmyUAFgb6O/cXB3I/QgLMk6S3mw19V1S3efxmoveAUny7pRnvCjnvvonbmxBarVex8wTIuX7no/DdvEn/BIEPxd4v/N9M9B7IGxwobuxLLXx4S/HA1jK32HnmDQ4UN0aNv/dmovfACq+axc5Tnat/IktxIDnb7KPwTc36OCscVbnF3++yMdPPFioO5A0OFDfSKP60X8s37pn8fsgbHChuFDU4UBxQ5hZ/3H2o0F9CURxwtfs4/bqPBbHIjYQ+DBkq4zcTvQc+1meUqVHx+5q8wYGPgZLBgXfHf+vgwL9+zwFRFIvsBYmiuA3YVsR1qwJ/zyjqniiKSqBhoaJbC9FuzbsmiuKQV/A5Rf7+BoXlcH/F9RZFXS9BCUpQghKUoAQlKEEJSlCCEnwkCP9TK+7fCyUaKEEJSlCCEpSgBCUoQQlKUIISlOC/CIIgdBYEIVwQhIeCIPz6CprWmtPvwgRBuPyhz/zXZw78X0dSpv752h8KM6OcNxO9BzIpflkBYlL1j675UDhbfZwUvDsprz9i6X2RkfNx0ogf5urv4PyhMP5I6f/Gzaq9meg90P5A8aeT33P7OOn/ueLHGe81zvw4WXY2ZsXvayKSi7/NAnz5fas3E70H1Ln650t/KB4p3ryD/fvAykz9UfiaGhX/8hIAw4+wrCDzI/nayOy321zwXRGVbP5moneGM+YmxV9nRgYfpx04mH+ceK7MLP6+R1m71DcTvQcSMj5GO4BS1sXvvwCSsz/OUpCPAfEdj8n9/8n3iknnYueZhy4fjfN/GAb/PZn+giAYAmuADkAk4C8IwhFRFO8UoLED/gA6i6L4XBCED14XXZI5UIISlKAEJShBCUpQgrfCxxgYKEEJSlCCEuihEfBQFMXHoihmA7uAwsd/DQAOiKL4HEAUxVg+ECWDAyUoQQlKUIISlKAEJShBCUpQghL8hyAIwghBEAIK/BtRiKQMEFHgd6TmWkFUBuwFQbgkCEKgIAhff6hcJcsKSlCCEpSgBCUoQQlKUIISlKAE/6ch/Ac3JBRFcQOw4TUkRa1xKLzO0wioD7RDOl3vhiAIPqIovvdRWyWDA/9SeHp6CsAKuVNZjE3N+WLEPMp46K+5VsZG8rfmnPAy7tXoN2oBRkbS2v9Hd/w4umM+arUKS2t7vpuynfBbV5ixZgKZmRlYW9uxcpvuKYqiKLJzkxchgdcwMTVj2I/Tca9QBYCfhvfA3NwCwcAAQ0MjZnht15YLuXmdjcunk5KcSPe+Q/l84HcfzPfZ43CWzhpLakoyRsYmDPlpLeWrNnhrHTy648e2ZWOQOUqDcDUadqB97+8Jv3UFr79mk5SgwNjUFGsbO4aOmUrFKrXeW9bnT+6zde18ol9GoMrJQuZYhoGj51O2iDpTxEaybcUk0tOScHWvyldjFmBkZEzA1WOcP7IZAFNTC/oOm0qZclWIfvGYldMHk5WZiiAYIAgCHfuOo3nnwXp6+GfNT2SkJVLavRpffLcQIyMTvI9vJvj6MQBy1SpiXz5m8pqrnD/4B+G3vDE2MUWtykHuXI5BE9bp8oyLZM8fEs9S5arRZ6TEMzM9hb3rfyZJEUWuWsUnXb6lfkvp7PbD2+dyL9ib5IRYXD2qM2rajg9utwC7HOGOBVip4edIPZYA1No4D6eurcmOVeBdt3vRRK+AKIpcPTyXZ3e9MTIxo12/+Ti6VtejO7tzInGRtzEwMMbJrSat+szE0NCYhNjHXNj9G3GRd0gePJzunw0gONCHrRtWkJubS9uOn9Kr7yAdXi8inrF2+TyePLpP/6+lMnlYu3weN/2vY2Nrj9cff2l4rSQ3V02bDt3p2Vd38FgURbZtWEZwoHQe8qixU/Co6AnAySO7uXD6CKIIbTv1oGvPfjplb5zezLm9i5mw9DpXjv3Bw1BvjE3M6PHtfEqV09eB/4Ud+J7dTkLcc35adgMLa3vpPOZlw3gW7geCgNzFnaFj5+Lq7qlTNj4mki3LfyY9NZmyHlUZ/MM8jIyNEUWRvX8uJOzmFUxMzRg0ejZu5auRk53FsmnfoFJlo1arqdWoA136jkEUReZN6EZCfBSCIGBuaYO1rZxJC/brPE8RG8n2lfn2NnC0ZG+hARc4uWcVgoEBBgaGNOk+mdLlGyCKIt4H5vL07mWMjM3oMGABTmX1dXDryg6CL28jKf45w+fcwNxK2gshKyOF0zsmoYx6QGpSDFZWVnTuMYDufXTtVRRF/troxa3A65iamjFi7DStn0lLTWHz6rlEPn+EIAgM+2EKlarUYvWi34l6+YwslSGZ6cmYWdgwauYhHZ4n/57LA0399Ro6n9JF1J/v+R34nN1OQuxzJq24gaWm/g5tm8fdYG9MTMzp991cXF/hv3asmkhGahJlPKrx5ffztbYL8PxRKKumDeCrH5dQu3EnRFHklyGNUamyEQQBuVMZfvM6WiTft/WLpd08ObBtPmGBl0lPTcLM0gYTEzO+GDEb98p13ltWgIy0ZPZunEZUxH3SUpQYm5hjYWVLv5HzitSHMjaSHat/kp7hXo3+3+fHn61Lx2DvWIbMjDSyM1OwtLSmRfvedP38G7228M/mxYQGXtWc7T6TchWqkpOdxcLJw8hRZZOrVlO/aTt6fTkKgGeP77F89hjSUlMQBAN6DplB3ea99OV7Rx+enZXJgh/bkZGWgoBA/RY9+GLEzKLbwcqJpKdJ7z1gtL5uV04dwKCx+e1g3oSexL58iqGREeNm/UXZ8q+Kj3nn01flqzHzMTIyJubFY/5eO5WIJ3f5tP+PtO0+BIC7wVf5+4/fSUuT9Nujz2C69Oyvo9vtG5dyK+AGJqamjBw3FY8KVXgZ+YxVi6do6WKjX9BnwAi69OzP08f3WTRjHKmpKRgZmTDy1zVUqlZfT9b42Ei2Lv+Z9NQkXD2q8vUPkqzRLx6z84+pRGpkbddDkvVO8FXWLxyDIAhYWdliL3fS6Ue9bz9p27oFZGblYGBgyOffTOHmtWPcDb6CsYkZX46a+8p+yNv4xWHfjaFK9do6ZYMDfdi2YbkmrnWnZxFxbd3yuTx5dJ9+X4/QiWt5ZVVqaN6+F10++1anrCiK7N68iNCbkg6GjJFsQRkfzZaVU0lOUCAYCLTs8Dltu33J7s2LuHbhMLlqNXbyUqjVOZhbWPP7kr359fSOMSchPpptqyeTnBgPCFjZ2JOkjMXE1Iwy5arw7FEoRkbGODiXZeD3s7GwtHmntnAn+Cq7N84hKSEWSytbbOxkxMe8oEf/UbTvPvCddNDu03zdnj/2N0d2rSM7KwMzC2u++319sfRBAdLTkvH0bLYPqIH08fpteHj4DT3mJXhXRAJlC/x2BV4WQRMvimIakCYIgjdQG3jvwYF//bICQRDUmh0abwmCcFMQhGbFwLOOIAhdC/weIghCnOY5wYIgbBcEocerdo0sUM5AEISVgiDcFgQhVBAEf0EQPDT3nmqu5fFspnnuDc1ukyGCIPR7DfsuQKVJXqf4bOhMDm7VD84AJ3Z50bzzYH72OoW5pQ3+lw4AUgfn0NZZDJ6whp8WHuWrH5aRm6vm0LY5DB71G5PnbyY9PZUXEY91+IUEXicm6jkL1x5gyPe/s33dAp37v8xZx+zlf+sEtFy1mm1r51OqjDsyB2cCfS4WC98/Fv+G3NGFuVuDadZxIP+smfhOOgDw8KzPuHkHGTfvIO17f6/VQVn3SvT7Ziz2MkdGTZhLKVePD5L1zzVzqN+4FW4VatJ78G+4VajJ3k2zi5T36N/LaN1tEFOWn8DCygafC9LHjNyxDD9M28oviw7S8bPv2L1BqnNlbCSu5Wswe8sthv66BbVaRfUG7fX4ntrtRfPOXzNxyWnMLW0JuCTxbdltKD/OPciPcw/S6YsJeFRpSMSjEBQxzxi/6BQeVRuTlpJYpKxndnvRrNPXjF8k8Qy8LPH0Of83TqUrMGbOIYb+tp1TuxahUmVzP8Sb+OhnNGnXHw/P+kRHPninOiuq3eahYQqMiCqSnRaR2w7g9+mw1xO9As/veZMU94yBv56mdZ9ZXN5ftM1VrtedL38+Sb+JR1DlZHLXdx8Apua2NO85hTqtpc5OrlrNlrVL+W3mEpb+sYNrl88R+fyJDi8raxuGjBxH98/66z2nVfuu/DbTS4fXLzO8WLLmb6576/MKDrxB9MtIlq3fw/DRv7B57WIAIp494sLpI8zx2szCVdsI8r9G1Mv8LDZFXAyP71zHVlaaJ3dvoIx9xuh5p+n29SxO7ChaB64V6/HVT1uwlZfWXnsY6k1WZirjvK7w9aTtqHOy+Xu9fvlDO5fT9tNBzFh1DAsrG65fkOo+LOgqcVHPmLHqGANGTmPXxjkAGBmb8OP0Tfy+ZB+/L97DvVvXePrgFneDr+Dg7Mbi7TcZPfVPEKFWQ327OPr3Mlp1HcTkZScwt7TB96LUhivXaMKkhQeYtGA/X46czfld0ofCs7veJMY95evJZ2jbbzYX984oUgelPOrRe9SfWNvrZgCGXN2JzMkDBIE+Y/9BpVJxw/s0L57r+sRbgdeJiYpgybr9fDv6N/5cu1B7b8cmL2rVa8KiP/Yyd/lOSmv805if5zF3+U5GzTxEtfodqVq/gw7PB6HeKGOe8eP803QfPIvj24uuP7eK9fh6om79PQj1Ji76Gb8uPUmfYTPYv2VWkWWP/7OUll2+5tdlJzG3tMHvYr6/zc1Vc/yfpXjW+kR77V7wFdRqFTPWnGfMtD8xNbMqiu07+cW7wVeIi3qOu2c9mnXoj7WtnAkL9uNcRndD2HeVFeDwX/PxrN2cHoN+oWz5mvy04BB9hs7kwJ9F6/L4Li9adhnML0slX+ZXOP7M3YcgCExd9BezV+7H9+opXhaKj6E3rxHz8jnz/jjM16Om8Nf6+YDU9ifOWs/MZbuZvvQfbgfd4FF4CAB/rp6JvdyZGZtu0f7zsRz9a06R8r2rD39y14fSbp4s3B7EyMmbCLp+nGcPbum/999Ladn1a35bdhKLonT791I8a+u2A1NzSybM/RsbOyf2bi5a3iM7l9G66yCmrjiOuaUNPhr/YGFly2dDftMOCuQ9Z9f6GVhYWrF2+0ls7WXcuHqW6JfPtTS3Am8Q/TICr/V7GTr6N/5cuwiA0q7lmL/iL+av+Iu5S7diampGg6bSpqSrFk7GwcmFZTsDadVlANtWTCpa1h3LaNNtENNWHsfC0oYbGlktrWzp842+rHs3z8XGVsaSDUewsZMxfNwMHX7v0/fYs20VvfoNY9KC/XTpO4bdG6cRF/2c35ed4IvhM9i3+dX9kLfxixtW6cogxSIvfp3phdcfO18T18bz6WdfvrLszBX78b9yipcRj3Robt+8SkzUc+asOcyg76awc8M8AAwMDOk7eAKzVh3gtwXbuXhyN5dP7yMm6jkrd17jp1kbsbCypk7j9tRp3E6H57vGHANDQz77+iemLT9M9/6jef44jOE/r6T/iOk8exTK714H+W3JAZxKlePswU3A27eFvHbww7SNrNp5DRtbe779cQ4mpmbUbdzmnXWQp797of5cu3AYt4o1WbIjiIHfzy22PijAwW0LAE6Fh4dXQfowvVsk838DDIT/3L83wx+oJAiChyAIJkB/4EghmsNAC0EQjARBsAAa84H6/9cPDgAZoijWEUWxNvAbML8YeNYBuha6tlvznDqiKH4tiuIRURQXFFG2IPoBpYFaoijWBHoDiQXutynA8zqQDnwtimJ1oDOwXLMLZVHoCWwXBIFyFWuTkZZCckKcDoEoijy640vNRh0BqN+iF2GB5wEIvn6cGg07YO8gdf6sbOVEPApF7uxGkxadsLWTYWFhSZCv7okYQX6X+aR1NwRBoKJnTdLTUkhUxr9WCY8fhJGTnc1XIyYhCAbUb9K6WPjGx0bRoXt/BEGgSbt+pKUkvJMOikLEo1DsHUrz7HE4bTp9RuPmHQi5eQ1LK+sPkjXqxXNiY17SsGUPqtRqxrOHIWSkp5BUhLwPwnyp3ViSt2HLnoQGXADAw7MuFla2ALhXqkWSMgaA0ICL1G3eE0EQyM7KwMDAEEMj4yL04EONRtLsV73mPblzU18Pt3yOU7tpV+7evEDd5j1JTogh9sVDjE3NUOVk6fF8fNeH6g0lnnWb9+SuhqeAQFZmGqIokpWVjrmlLQYGRty9eYEqdVoRfsub1t2HkatWfXC7zUOFTLB4wz5ZyqsB5Cjfb3flJ2Hn8Wwg6dmlXB2yM5NJS9bf96Vc1VYIgoAgCDi71SI1KRoAC2s5zm41MTCQErYe3r+LcylXnF3KYGRsTLOW7fH3uarDy9bOnoqVq2JoqJ/kVa1GHaysbYrk1bRlewJ8r+jQB/pcoUXbzgiCQKUqNUhPSyVBGc+LiGdU8qyBqZkZhoZGVK1RF/8b+fa5fdMK2vWZBAI8uu1NraaSDlwr1CEzPZmURH0dlHKrhp2Dq861+8HnadRuEBZWdrhWqEOumIsyTnc0RxRF7t/2o24T6aO2casehPhfBCDE/yKNW3VHEAQ8Kks+LykhDkEQMDOXdrZWq1Wo1SoEQeB24EUatuiB5CNrkZaSQOUaTfSe97CAvTUqYG+mZhYIghS8s7MyyMvuexx6nioNeyEIAqXc65CVkUxakr4OnFyrYSN31bsOAonxEdg5uGFuaYeVtS2NW3Qg0M9bh+qmnzfN23TV8zMZ6ancCwuiVQdpTyIjY2Md/5T3XmH+p6jZuJvO9fCg89RuJtVf2dfVX7lq2Beqv/Cg8zTI02el2mSmFx1zHob5UkujzwYtenI7IN/PXD29k1qNOmBlm3+iRFjgBUzNzBEEAfdKtYvFL4YGXKRO4448Cb9Jl37jyExPIT0lCXNLGx2e7yprZnoqj+8F0Kj154QFXqBBy15YWNm+UR9aX9ayF2EBun73+aNQHJzdcHRxxcjYmEbNOxHkd0mHJtjvEs3afIogCFTwrKVpC69u+wCpyQlU9KyFIAhY20mbVxeu6/fy4UEXadiqt+QDPKqRq1aTlppYZH1pdduyJ6EFdXtqJzUbd8DKJl+3twMv0LrrV1ha22Fiaqa1b32+ftTW+IdGrXoQ6i+1A2tbOeUq1tDxlc8ehmJhZUuV6nWwtLKmaYuOmJtZ6Pi3QF9vWmjsrKBfLIjbIQE4uZTB0akUAHGxUXTq3g9BEGje4QtSUxKLlPV+mB918nxZ6x6EvEFWBxc3DA2NMDIypnHzDsXSTxIEgYwM6bSGzPRUVNlZWr/4Ont7V7+Yh4f37+KiE9faEeCjG4ts7eypUERcK1y2YfNO3NKzhcs0bS3ZQnnPWmRobMFO5ki5ClUBMDO3pJSrByEB3nq0AddO0KB5/r767xNzbO0dcdNktdy9dQOX0h4kJ8TiUbk2iJLtAbhXrk2iMuad2kJeO3BwLqvVwbljO3B0dkXuVPqddZCokOr28um92MmcaNRKil3V6rYstj5oZnoqj+4GAmwGCA8Pzw4PD0+kBB8MURRVwBjgNNIH/x5RFMMEQfhOEITvNDR3gVNACOAHbBJF8faHPPd/YXCgIGyABABBEEoJguCtmZW/LQhCC831VEEQFmo2bTgnCEIjzSYOjzXZACbALKCfpmyRs/eabILVmr+3ajIErmv49NGQlQKiRFHMBRBFMVIUxYRXCS+K4n1RFB9o/n4JxAKOryDX2aTCVuZMckKMDkF6aiLmFtZap1OQJi76KRlpyayfM5iVU/oQeOUwSQkx2MlctOUNjYxIUOo6jgRlHDIHZ+1ve7kTCcrYPJ2wZMYYpk8YxKXT+bMEN30vYWVji5tHZQDsZA7FwtfUzBxFrPThFeJ7mlxR/U46AHj+MJjlv/dm86IRREc+ICkhBjNzK6xt7di0ciYXTx3g+qWTZGVmfJCsrm7lefboHvZyF4J9z5CoiMZO5qx1rnlIS9GVV6LR77z7XDxA1TrNAUhS5tdbiM8J7OSlSC5UJj01ETMLmwJ6cCG50LOzszK4H3KVGg07atvCiZ3z6fTFRCytZahysl/L08beRavbJu0HEvfyMQvHtmT15J50G/gbBgYGpCTEEOp3hq5fTkQQDDAyNv3gdvufQlpSDFZ2pbS/LW1dSEuKeSW9Wp1DeOAR3DxbFHlfqYhD7ph/4ozcwZEERVyRtG+CHi+5Pi+lIg55gXYrkzuiVMRRtlx57oYFk5KcRFZmJsEB11HES+0nwPcKMrkjLmWl1MHUpDhsZPk6sLF3ISXx1TooiJTEGJ2yAB6Vaur8Ltz+7eXOJGraaZIyFjt5vn+ykzuTqGnnuWo18yb25ZehrfGs2ZRyFaWOSx7943uBGJuY6g2apaUkYm5ZoK3Jde0txP8c83/qzsZF39P+y3kaHcRgbZ8vh5WdC6mvaQeFUbvFQBLjnvDicSB/L+zBoOETkDs469VXgiJWx8/IHJxQKmKJjX6Jja09G1bOYsq4r9i0ag6ZBfwTwLP7AVjayJE7u+tcT07QrQMbmYue/b0KyYXig63MmaTCtltIn3ZyZ5ISJH0mKWO47X+epu11Q2pSQiwGhkasmzeCJb99gSAIH+wXk5QxYCBgZW3P7vWTSUqIZd/mWWRlpn+QrIrYCKysZexeP5ngGycIunaMbA3PIvWRWugZhWiePQxm5+qJxEQ+5MVzaYbPXu5EokL33RIUscjkujEnURNDc9VqZozvz/gh7alWuzHlK0s25ejiit+1sywa34ZTuxbh4lqZ5ITXx4W39eG2Mie8fv2M6SNbYGUnx9pGrsO3KLvKi0lJyhhC/c/TrHA7KGTfhW1Ry1enHbhofUBRSFLG4ujixj2Nf7OxtSfi2SOU8fl1UNh3yuROerbo432WZi07an+bmpkTr+l7BPmcJjdX/VayFtVm85CojMVe7qLtQ1w8fZDbwT46NO/T9xgwdAK7t65k5uh2HNm5BHuH0rp+9FX9kLf0i9+N/V2nrJ4+HZxQvmVcK1zWTu6s11dMVMZi75Avv32BOJCH+NiXPH8STm6uWofW1MwCcwtrnEqV033X94g5eYiLfk6iIoZyFWtpafJ05XPhINXqNH+ntpDXDgo+83F4KA1bdNaleUsdeFSuAUDMy2fERj3n9P51rJo5hOePQoutDxofG4mVjT3An56enkGenp6bPD09i/+cz/8QBAOD/9i/t4EoiidEUawsimIFURTnaq6tE0VxXQGaxaIoVhNFsYYoiss/VAf/C4MD5pqP+HvAJiAvT2YAcFoUxTpIKS7BmuuWwCVRFOsDKcAcpPMjewOzNEdFTCM/U2C3plzeYEGwIAi6CwIllAKaA58CeRkFe4DumjJegiDULVTmouaeb2FmgiA0AkyAR0XcG5Gent48MjJy05mDGwve0KETRf2zyQXNKG9urprIJ2F8M3EtQ3/ZyPlDa/U+KPNKvC3PyQs2MXPpDn6atoLzJ/cRHnaTrKxMAm5cxF0zmllcfAHKulck4MZFVk7pQ1ZmmjSa/Q46KONejV+Xn2PcvIN80nEg25f9AKKIKIo8exRO2y59+GzgKAyNDDm2f+sHyfrtD9OIj43in/XTyMpI036kCELhtKIieBeieRDmh8/FA3QfMEGnjEqVzd2bF7C0kemVKUrmwrq6F3SRcpXqYmFlB6LI0wc3sbSRUcZDf02yhukrZX1w+yql3KrwywpvRs8+wNG/5pCZkUpKcjzmlja4FuT5ge02Lupp0fIVM4pSYWHZC8L7wCxKl29A6fL6+2AAiEXU9ev4vVa2t+BVFI0gCJQp606Pz79i3tSxLJgxHjePShgaGJKVmcmhPdvoO3B4Po+iHvOWZzEXLPv0ng8pibG06jqwEM2r6/519wwMDfl9yV7mrj/L80ehREU80KG/ef0E1rYO72xvtRq25zevo3z700p8Tq54qzJvwrN7V7GRlcGz3qd8OekQ29YvJjs7U6/qizZZAbVaxdNH4bTr/Dlzlu/A1MycY/u36dDd9j2ulzXwKryL7HplC/vx1+jm8PYFdPtyAgYGhrplRJG+305l4oK9jPx1LYmKaF48vVeIy7v6RRFRrebF07s0bd8ftwo1MTEx5eKRTR8ka26umhdP79CsfT88POtjZGLKhaOb9MoXfDe9ZxSIP7+vOMenAybi7FqB1QsmFCAqrNcioCExMDRkxrJdLNl0iicPwoh89hAARWwU7br15+dlF+k64FdiXz6icNx9Hx8uIiIIBvy04ADT1lwgKz2V+NiIQlxe7Y8ObV/ApwP0dVu0LIWvvA1NQZYi5pY2dP9sEAum/cCxAzuwtrHDQGfG+vVtS5WTQ6DfFRp/0lZ7zc29Iv43LrHoly/IzEjX9D0KS1pkrb1OWCC/D9Gl11dEPnuk7UPkvY+erG/oe1w4tZ8vv53A9DXn6TnoZ148C3/t++ZJ/zqagn5xz46NhSg/xD8W9X6FKF7TZgEyM9JZt2gi/b6dqNfGkpMUVK2ju0zofWNO3rOePwqjZZeBmFtYFSTi9IENGBga0qDFp+/WFgo9M1etJj72BQ2adShA8vY6yJMrV61Grcqh3/Dp9Bj4E1uXT9Qrp+H+Wt6g3wfNVauIfHIXYG14eHhdIA147bLrEvx3439hQ8IMzQAAgiA0RUq1r4G0TmOLIAjGwCFRFIM19NlI6RcAoUCWKIo5giCEAu6vec5uURTH5P0QBGFIofuHNBkCdwRBcAYpU0AQBE+grebfeUEQ+oqimJdf10YURb2cMEEQSgF/AYPzsg4APD09RwPDK1euDLDXwsLiQsfew/8GaTTexs5Jh4+ltT0Z6Smo1SoMDY1IUsZgbS/R2No7Y1nLDhMzC0zMLPCo0oCszDQSldHa8mqVCnuZgw5PmdxJZ9Q9QRGLnUxKbrDX/G9jJ6Ne49Y8fhCGhaUNqSlJ+F87R3hYEAmKWPb99Qdtu/R5L752MkfWLpmMta09HpWqUa1mQzzqfUZc1FMuHd34TjowK+DMq9RpxaGtszExsyQzPQV7uRMVKtfgbog/5SvX5Nnj/ID6Ljo4feRvdmxcAkC9Jq0oV+UTynpU406QN4nKGGzsXy+vRJOfPPLyWTi71k+jfvNPWTNnKABuFWqQqIwmPVXaaDAx/iXW9o56fDPTkwvoIVrv2RePrCczPYWVk3vjWr4Gz+8H8eLpHe6HeJOkjMHQ0Ii9636m73fSmkyLQjyTE6K16as3rxygZbfhCILAg9CrpKcksHZ6H4xNzHhyz58F49qTk5NFemoSFw+vZ9C4lW9VZ0W126jn93As5c7HwFUbuLy0FwBOZWuSmpifBp+WFI2ljVOR5fzPrCYzVUnrwateyVsud0IRlz8gp4iP07O3t4UeL4U+L7ncCUWhGbM8mjYdu9Omo7RB467t65DJHYmJfkFczEt+HPY5GRkZ5KpVpKcmEBt5H7dK0uZbyQnRWNkVrQOArMw0ti/+GgNDQ0q71yRZGUVMRDjHtk3FykZOKVfdNeBWNrp1n6CQZilBM2ujyPdPiYoYbGW67dz/ygliXjxm3fwRVKvTkkRFNGq1ihC/c5iaWRRtb2kF2ppC197yEBXxgBePAtix4FNKudchJSFfjtTEV7eDonDX7wDu1drwOPQcdo7lcHQuzfMnD3RmBEEz41awvuJjJf8iSPcqekozQo2ateXo/vw1xmq1irs3zzJimrRO1O/8TgK9pc23ynhIdZCHZGW+zRaFrMw0ti76GgMDQ8p41NSJD0mv8l8F9JmoiMHGTtJnxJMwdqySOqTJiXHcvHqMY397UblGE3I0S5asbeUYGZuQoIjS5/sGv7h12QQsbexZM2cobhVqoM5VYytz1maRfNJxIL4X972zrGkpCdwNvoKhgRExL6UNIPdtnkHZ8jWxsXck8klYvj6Kij9pheXWjT+2MhdAQK1SkZKcoBNP8iCTO6FUFIo5hdqphaU1JqamLJ35PTa2MhKVcTg6azbbbdSZPWt/0mvb7+PD3as01NqhuaUNgoEh0ZEPX/veBe0q8nEYf63UbQdH5VI7yMuoAzRl3hQfo7G1f3X7zfMZrTv+TOuOPTi8dxuhQb64lM5fMiMr5DuViljsCvjO4MAbuFfwxPf6RcrlHXoAAQAASURBVC6ekTLVyleqSvWaDajSuDexL59y9tAmPTmsipJV9npZExTR2j5EZkYaZd0r8/hBGJ7V62llfZf+l2f1ely7eAyX0m4s/vVzDd9UXT/6Fnb8Kr9YoWoDdq9/QXJSIja2dkXrMz72reNa4bKJihg9W7CXO5MQny9/giIGW41sKlUO837+ioz0VI7t2YB7xepaWrVaRXJiPI1b6g6avk/MuXxqF9fO7SM+JpJSrhVwcHbVoXl0N4jbgZf5YdomaXPJd2gLee0gD/du+2Evd8bGLj875006WLd4Io1bdqFek3ZcPLmbK2cPoIyLolL1+iQqY6j/ibSMJiH+5Xv3QUf+ug5LazuNzC7YypzxuXYxb6JzH//mwYEPGDD/X8H/QuaAFqIo3gAcAEdRFL2BlsAL4C8h/9zHHDF/2C0XyNKUzeXDBksKLsjWtixRFLNEUTwpiuIkYB7Q63VMBEGwAY4DU0RR1MkpCw8PXxMeHl4nPDy8DnAIaX8Cnj28hZmFtZ7zFgSBCtUaEep3BoDAK4eoXk8a/a5Wvy1PwgNRq1VkZ2UQ8SiEqnVao4h+RlzMC1SqHNLT06jbqKUOzzqNWnLt0nFpTVp4KOaWVtjJHMjKzNCua8vKzCAs2IcybhUo616RVdvPYCdz4Nc5a7GTOWIvd6JZq87vxTcjLYVvf5jK7OV/U7V6fa5dOo5areboX/OwtnN8Jx2kJMZpR2AjHoWQK+ZSsXoTEhVR2NjYEfHsAb5Xz2JgYEDpsh7vLGtYsA+tO33G7OV/M2nGauo1bo2/92FOH1hH5ZpNMbew0jr0gvJWrNaIW76SvP7eh6nZQJI3IT6KLUvH8dXo+XT9Ygw/L9zPzwv3U7NBW4KuHib4+jFcy9eU2kKhTqogCJSv2pjbftLpEzevHqZqvfyZkMz0FJKUMYxfcIwf5x6kWv12qNUqJi27SL9RXsid3ahQrYl2YCCPp0fVxoT5SzyDCvC0k5Xi0R2p+dZo2AlTcytGTP2HDn3GUbZCLX5ZdpZ2vUZhZmGlMzDwpjorqt06la7Ax0LzZOg34RD9JhzCo3o7wgMOI4oi0c+CMTGzLvKj8I7vXp6HX6XDV16vTRurULkK0S8jiI1+iSonh+ve52jQ+JNX0r8OhXnd8D5H/UbNdWjqNW7OlQunpDWF925jYWGp7bQlJSoBiI+Nxv/6JZq16oCbewXW7zjBpn9OM3n9bWzlpfl00Gzu37qAKIpEPgrGzNz6tR+XpmaWfD1pOyOmH8KzbjtuXt7DnjVjaNp5GBZWsiLbf+XqDQnyOQuA7+Uj1GrYGoBaDVrje/kooijy5P4tzC2ssbV3JCVJSXpaMgBN2/TCwaUcXwybTo0GbfG/coTwkBvY2jthaW1XtL1Vz7c3P+/D1KgvtbW46Oda/1CuUm3MrewZ+MtRytdszz3/Q4iiSNTTYEzNrbG0ffvBAWu7UqQlxZIY/5SY5yFERT7j3u0g6jXSXX5Sr1ELrl48ofUzFho/Y2fvgMzBiajIZwCEhfhTpoB/Crvlj4OLh+ajExq1G8iomYcYNfMQVeq249Z1qQ1HPArG1OLN9Tfk5+3asgFXjkiZVQ9uYWZuVaS/rVitESEafQZcOUx1jf+avOIMk1eeZfLKs9Rt1pWBPyxm8oozVK7VHN9LBzVrf31R5WTjUblukXxf5xeHTVrF70uPan3i7YCL2MqcCb5xEjNzK14+u4dzmQrvLGutxh357Jsp/4+9s46OImv+/qdnIhN3IQIJluDu7u7uLCy6LIstLIu7u7ss7rC4E5wkECS4EyDunsz0+0cPk0wywTY87/Psb77n5JxMd93q6itVt++tW0XxCvWo16o/eQuWpPuvCylevh53rh3D0SW/uj502+CCmXWZzyGKqftXrNr+uOcvTnDQM9LT01AozLh15RSlK9TS4lOqQi2uXTgqxWN5cg9TU3OsbR2Ii4kiMSEOgNSUZJITE+g1aDyTF+3C0tqWs0d3IIoiN85ux8DQOFtbf48Oz+9diVsXD6hjw/iSnp5KvgIlsvEtWCxT3WYaV+OWnmb8sjOMXyb1g+5D5zF+6WmKl6+Hr4/Uv1JTklHkYB8LFa3AXbV+uHXpCMXL1yEn5C1QnLDgN7x49pD0tDSuXDhBWOhHrSMCZSvW4LJ6nD17/AATU3Otj9nrl09TtWZDGjZrrwlQWKR4WS5fOI5SqWTf5jlYWjvolrVYBQI+6bKLRyjxBVlDP7zm3ZvnpKelccPnFPFx0bjmzeiz3zr/ktrRAde8Bfh99n5adf8dG/s8+KrH8etnd3Oeh3yFXnz3SqpXC0srTVnJFgVlsmvnKFdJ2xblhKxlfa+copRa/39CqQq1uH5RGgsvn9zDRD0WRFFk64opFCtdhXkbTjNx4W5KV6yjoT1/bBdGRgry5tf2hPwem1OzUSdc8xWmat02NGk/gFvqfvvq6V1A5NrZvfQfswwjYxPNM762L+QtUJywj28IDw0iPS2Ne74+VKmtnVnpS3WQx9WTBi2lDBF1mnRi4sLdtOs1DGMTU3x9jhDy/hUpyQmYmlt99xzU0cVDU8bS2h4bO2e8vLw+pR6qBzz8bGPr8V8NQae78f8QBEGIF0XRXP2/N3AFcEJK9/BeFMV0QRCGAR6iKA7LQj8ZiBdFcX5mXoIgtANaiqLYS329N1Beh+dAeVEUhwiCsBk4Korivix8ygLBoih+EKTEmZuBe6IozhcE4bW6fHgmnkbACeDvL50ZUacyXG7r6D7YyEhBh/4zcMsv7SRtnDeA9j9Pw9LGkYjQd+xYPoqk+GhcPIrQedBcDAyldEKXjm7Az+cggkxGhdrtqdG4J48DLrFzxUhSU5IRRRFrWwe8i5ejUJFS1G3cTkqvtXYu929fx9hYQd+hE/EsWJTQ4CCWzR4NSCu0lWs2pmWHjBQ0d/2usmPjQsKC39O0bQ/ad/+F8yelna3v5XvqyA4O7VpHSkoyJqYW/DRqNe7qScrX1MG109u5fm6XFADI0Jjm3cbgUbgMjwMucWTLFGKiIjA1t6BA4RJ4FSuDkbHiu2U9/fdOzh7fS2xMFAIC1nZOdBk4nbwFpDZbM3sQnftPwcrWkfCQd1IKofgYXD2K0GPIbAwMjdi1ZiJ3b53Fxl46MyyXyxk5c4+UIm7tVPwu7schjycdBszW9IVN8/rT7ufpWNo4Ehn6jp3q9IAu+YrQKVNf8Pc5yNN7l+kyZCEgua0d2TKNJ/ek1FmV6nXjScAFeoxYzdYF/WndJ4Pn7pUjSUqIIU++InQYIPGMjQpl/7qxxMdIE+CazfpRulpLRFHk+DaJryiKWNo4MlidyvCf9FuAXa2L8lwBCXKwUEKjKKgcpz1uSv+1ALtaFTGytyElJIJnU5fxbtM+PofnBx5r6uTywWm8fXIZA0MFdTvNxNFd6m9H1/enTodpmFk5sWp0MSxsXDA0lo7c5S/egAoNfyExNoy9S9qTmhyPoYGAQmFCz35D2b11DSqVitoNmtG2Uy/OHD8EQIOmrYmOimDssJ9JSkxAkMlQKExYsGobpqZmLJk7iYf3A4iLjcbK2pZK1Wpzx+8GKpWS2vWb06ZTb86cOCjxatIGURTZtHoBd2/fwNhYwYDfxlGgkHTcZ/KYQcTHxSCXG9Dj56EUL6V9FOJhiC1Lx9Sl77h9+Py9nBcPLmNgpKDlTzNx8ZDqYOfi/jTvPQ0Laydund3KtVMbiI8Jx8zCloIlatG81zRWT2xORPBL5AZGWNo6Y25mxpg5u1gxczDdBk7G2tZRSiu16FOqMm96DZ2FoaERoiiyZ8NMHgZcxchIQfdfppGvQDHev3nK1uXjUamUiKKKUpUa06jdIERRZP+mGfhdPoKxiRl9Ry7TjLe1cwbRqV/GePtrWcZ46/6LNN7OHdmAr88R5AYGGBopqNBktCaV4cX9U3nz6DKGRibU7zITp7xSHRxe0496nadjbuVEwKWt+J9fT2JcOKbmtuQrWov6nWcQHxPCmR1jiQ59RUJsGObm5jRs3olWHftw7oSkE+s1kfTMljXzuH9HSj3Z79cJ5C8kBcF68/IpG5ZPJz09HQdnF/oPnYiZuRRsb82SKVi5VqBCnewZLj6Nv+cPpDRmrfrMxNVTkn3bov607D0NSxsnbpzZytWTGe1XqGQtWvaexpldU3hy9yqGxgo6DZiOu1rPrJ8zkA79p2Jl40hEyDu2LVOnsMtXhK6/zNGM3U/YtfpPipSpRalKjQgPfsvSiZ1JSU5EQKBindZ07DtRepfv1IsjZuxm/6YZ3Pe7QEJcNFa2Tji7FaTTgOnsWDHmu2UFCHr1mH3rJ5KWlkpqSiKI0lnmjgNmaOpjw9wBtO83TXpG6Du2LxtFYkI0rvmK0GWwpMuunt7O9bO7kMkNSE9NIT0tCQMDQ6rXa0nzDj9z8aSkl2o3bi+lsFs7mwfqvtDn18l4FCzKu9dP2bB0EqJKiUolUqFaA1p26g/A08DbrJg7iqSEBASZXJ3KUApi+U90+Mc3j9k09ydSkqSjfOVrtqJDv8kArJszkI79pmJlK9XtX8tGadqrm4663bnqT4qWraVJZTh7RFMiQoMQVSrMLG1o0WUYVeq2ZfWsQXQZkNEPtixRp4Tz8KbHr1I/iI0OZ/7YTiQnJSATZBgpTPhzwWFePLnNpoXDUSlVmFtYMnjkFILV2VjqN5HS625eM597t29gZKxgwNDx5FfrxZSUZIb2acmitQcwNcvwNDxxeBcHdq4nWT33GDR2JfkKSm2/atYgumaSdZMmfZ03PX+djaFa1nl/SLIKggxjhQl/LjxMwI3T7Fk/HREwNTOnQfPOmFtIH97fO/d4+jCA7esXkJauwsDQmHY/jePWpUM8vnsFI2MTOg+Y9o/04k8/D8iWyvCO7zW2rPuUVrc5bTr14sxxtS1q2oboqAj+HNZXy67NX7VdCoKtLpuuFKlWrxXN2v/MpVOS51OtRh0QRZGd62bz4M41dRq/yXgULMazR3eYN64PrvkKadzgW3f9hQe3r/LgzjUS4mOo0aADrboNA/hHNuf5o9ssmtgbl7yFAIGYyFDkBgaYWViTmBCHIICZuTXhIUGUqFCHXr/O+qa+0KbXGI7uWoqoTCMmOoJ5G87ge+Xkd9VBm25DKFGuBulpaWxePokHt6+RkpKIlY0jvYctyJU5KEDQ68fM/6O9P9Jx6JfAT0+ePMkxxtp/MxI3T/mPfRib9p70X+mm8G9YHFAiHQ8Aacf+T1EUjwmC0Av4HUgD4pF22V995eKALVJkSEOk7AcmfN/iQGNgBmCsLnYLGCyKYnIOiwPdgU1AYKZX7J3pSEQ2HPJV5noDOpkn5DbLH4qQ+NyPe/Kj6iA62eSH8E1Kk3+Z6Dug/EL0/++BofzH6BzDqtnz9eYGPi0O5CZqeX8+wvT3QiX+GGewhyG2Xyb6DjhbpX6Z6BuRmv5j6uBViOGXib4DFTy/L3vG5/AiwvLLRN8Bc4Xyh/A1kP0YnZCuyv15lyj+mLmcrWnyD+H7MTb3bY6J0Q8wDICB7MfwtTf5MfY8Mjn35x4WRj+mH0Ql/Zi5Rx6L3NdfALGpprnOM035Y+ZJqh+kE4wN0nOdZ2Lqj7FjAE3KGP5Xfuh+K/SLA/+CmAOiKOoc7aIobgG26Lhunun/ybruiaIYCVTIUnRzFtrNn66Jotg7Bz4nyYhvkFUODx3XtgHbdNHroYceeuihhx566KGHHnro8YOgjznw74o5oIceeuihhx566KGHHnrooYceenw7/uc9B/6vw8wo992OrAzjc50nQIIy993EAMpbPcp1npfDckjf9w9RzPH78th/CRay2B/CN1HMfbfJP+ZF5zpPgPo/wP0foGBb71zn6X18bK7zBEixc/sy0XcgyvrrAkp9Kwxlue+mXszoWa7zBKht+mP616HwTl8m+kY0sLmV6zwBbqaU+yF83SwifwjfkETrXOdZ3OjHxNl6J3h+meg7UM4h+MtE3whDVcqXib4D6TKjLxN9B57Hu/8Qvp7mH79M9I14He/8ZaLvgIlh7s8VAcITLX4IX+UPctX/EbAwyv3jcQARibl/FKS8ReCXib4bJX8g7/8cPhdI+v8K9DWghx566KGHHnrooYceeuihhx7/x6H3HNBDDz300EMPPfTQQw899NDj/zYE/b65fnHgfxTqVIZL7J3cMTJW0GPwNNzzZ4/WHh4apE6fEou7ZxF6/joTAwNDgt+/YtvKCQS9ekTzzr9Sv2VvTZlli+fgd+sGRsZGGBkao1Ipqd+wGe06dtXiHfTuLcsWz+Hl82d069mX1u203WOVSiW/DxuIrZ09TZu3Yd3aFaiUKmo3bEnL9r20aEVR5K91Cwnwu4axsYL+wybgWcCbD0FvWD5vnIYuNPg97bv2p3GrLuzfsY6Lpw9jayW5vteoWomzFy+jUqlo2qAeXTq01XrG2Ys+7NovpdMxUZgwbHB/Cnh6kJqayrA/JpCWloZSqaRmtSoUaDgtW12KosiJHTN4dt8HQyMFrfvOwiVf9uMHN89t48aZrUSFvuX3Jdcxs7DJRnPH/yab1i5BpVJRr2Fz2nTornX//bs3rFg8i1cvntKlZz9atu0itWdYCMsXziA6KhJBJlC/UUuateqQjT+An58fq9asRaVS0bhRQzp17Kh1//yFC+zZK6XLMjFR8Osvv5A/f/5sfG773WTj2uWaftC2Yzet+0Hv3rBc3Q+69uxL63ZSCrXU1BTGj/mNtLQ0VEolVarVonP3n7TK9u/kRLni5qSkqliy+SMv3mWP1DysVx6KFzYlIUmKZL148wdeBaVQqZQ53Vo6IIqgVIkEBMGHSKmdrhyewZtHPhgYKajXaRYObtnb6cz2UYQFPUAmM8QxbwlqtZ+CXG5IVOhLzu8eS1jQQyo1GUZBnbWrjZLrZuLYtDapoRH4lGnx5QJqXH34gjn7zqJSqWhTtTR9G1bRSffgzQd6zN/K3D6taVBGOubQZOJKTI2NkMsE5DIZO8dk1O31gEAWbN2HSqWiVZ1q9GrVUIvfJb+7rNlzFEEmIJfJGdGzHaW9C5KSmka3P2byMSwSURQp412AFeN/0yoriiJ7N84h8M4VDI0U9Bwyjbz5pdRfgXeusnfTHESViqr12tCoTV8A1i/8ndAPbwBITIhDJsiQGchJSohDEGRYWkvZEN6/ecb4+Ttw9yjMrg3zuH9bSqX505Ap5CtQhLTUFOaO/5n0tFSUKiXlqtSjVedBABzasZIA34soZGnYWFnRqE5Ntu7ej1KlolmDunRr31rrPc5cvMzOA0cAMFEoGD6oLwU9PQDo1G8IpiYKZDIZcpmctQtnZbTZg2fM230ClUqkdfWy9GlSQ2ebBb5+T89Z65jdvwMNykn9b/LmQ/jcf4qthRn7Jv+SrV5P7sykX/rMIo8O/XLr3DZunFXrl8XXMVXrl/CPLzm8cSwf3z4krGs7urZuyo3b91iycRsqlYrm9WvRo6123zx96RrbDx1T14ExI/v3ppBnXgB2/32Sv89eQgDy53Nn7C99Obh5Jo8CfDAyMqHzoBm4eWa3ORGhQWxbqk4P6FGUrr/MwsDAiAd+5zm5ZxmCTEAmM6BVzzHk95aOKRw7vJezp46SlJhAamoqpqZm1GvYjDYddenF2bx8/pQuPX+mVbsMvbh0/gzevH5OcnIylpZWjJ00GzOXStnkCw8JYmMmm9jr15kYGBpK/XrTHAJvX5Zs6i/TyKu2qX+tnMgD/0tYWNmya/kMAG7eDmDSnMWkp6djaWGOoaEB5mZmbFg8B4AzF6+wQ9O/jBkx6GcKeuYDIC4+gXnL1/DqbRAI0LxhPQ6cupSr9hHg9NE9nDu2C7lcTl53d169fq22B43omMUevHv3joWLFvH8+XN69epF+3btNPcOHTrEyVOnEEWRxo0b07FlE6kv+t9m5doNqFQqmjSsT5cO7bR4nrtwKZPNVfDb4AEUyO9JaFg4cxYuISoqCkEmo1mjBrRtpVtvfqsdGzJ4MKfOnMHX1w9jY2NGjhiO4Jz9WEFOcyNRFNm3aQ6Bdy7rnFupVErm/tEFK1tH5kwfj7+fLyuWS+9ibmGBna0dg375FS8vb3W9vmXxogW8eP6cnr1607adZK+Dgt4xZ/YMDd/gj8F0696DZ+/icnz2l2T/3Lxu64pJ3PeXdIuhkREqlYpq9drQuE0fLd6iKLJn41we3LmCkZGCXkOmavT7luUT8bt2CpVKibOLJ72GTMXFI7uO+ta6Dfnwio2LRmueH/L+JQpTcyxtHPAoVIqHt30wt5T0XLMuQylWpiYRoUFsWfIp/WARug+ZhYGBIX6Xj3L2yEZAnWK07wRcPbxIS01h6eTeku1QpmOsMCUxPgZDYwXdBk3XWc9f8wylMh1lajJyuZwa9VvTrJ32HEcURXZsmMd9/6sYGSvo++tk8hUoktGflEqm/t4Da1sHho1fAsDuTYu4fO4wKSnJGBga89OI5RQoWjGbfJGhQWxbPpKkeEnXdh48GwMDI148vMXmhUOwcXAFoESFBjRoO5i01BQGjfyD1LR04uMTSE5JxtzMjGYN69G1fRst3mcuXmbX/kOANK6GDeqnsY/SeysZOOIP7O1smTXxxxyT1OP/H/5VyyOCICgFQQgQBOGuIAi3BUGomgs8SwuC0DTT78mCIIzKQvNaEAT7L/DxVst2RxCEAoIgjBMEIVAQhHvq65XUdBcFQXiivhYgCEL7HFg2AQpNWnqULv0nsmv9dJ1Eh7ctpk6zHkxaehQTM0uunz8AgJm5JR1++oO6LXplK1O3fmPGT55FVGQkE6bMZumqzVzxOce7t6+16MwtLPh5wK+0atsxGw+Ao0f24+aeF1EUWbtqCaMnLWbuil3c8DnN+7cvtWjv+l8j+MM7FqzZR99f/mDzqrkAuLjlY+aSbcxcso3pC7dgbKygfJXamnKNW3Vm7dIFrFo0l1PnLjJr8jg2rljMeZ8rvH77TusZeZwcWTRrGuuXLaJ7p/YsXL4aAENDQxbMmMy6ZQtZu3QBvrcDePciINv7PLvvQ2TIG4bOOkWLXlM5tnWKzvfOW7AsPUdtxMrORed9pVLJhlULGTdlPotW/sXVS2d59/ZVlrq1pM+A32jRVjtXuVwup2ffX1i8ehsz56/h1LED2cp+esaKlauYPnUKa1ev4uIlH968fatF4+zkxLw5s1m9cgVdO3dhydJlOvmsW7WE8VPmsGTVFi77nNfRDyzpO2AordpqLw4ZGhoxZeZCFi3fwIJl67njf4snjzPOu5UrboaLoxEDJrxgxbaPDOqW81nLjftD+W36K36b/opXQdJ517uPExg6Tbq2dMtH6qlTLb997ENM2Bu6/XGK2u2ncmm/7nYqXLYFXUafoNOoI6SnJfPopjTBNDaxonqr8ZSu3UdnOV0I2nKAW81//mp6AKVKxcw9p1k5uCMHx/fnpP9DXnzMnuJQqVKx+PBFqhbJfiZ5/W9d2TO2r9bCgFKlYu6mPSwZ8wu750/g1DU/XgZpn42tUNyL7XP+ZPvsP5kwoDsz1u0AQC6XkZ6uZM/8CZxbP497z15x6qqvVtnAO1cI/fiWycv+ptvAiexaK+kelVLJ7vUzGTJuJRMWHcTvykk+vnsBwM8j5vHn/D38OX8PpSvVITEhliHjVjJ37QksrWzoN3wmfX+bhp2jC3k9vXhw+yqhH98yY8Vhegwcz/a10se5gaERI6esYdKi3UxcsJPAO9d58eQeAI1a92Tyoj1sWDyXSmVLs2j1BuZMGsuW5Qs5f/kqr98Gab1HHidHlsycxMal8+jZqS0LVqzTur9o+kQ2LJ6rtTCgVKmYveMYy4d2Z/+UXzjpe58XH0J1ttmS/WeoUkx7aalF1dKsGNo9Gz3Ac7V++XXmKVr0nMqxv3T3W/eCZek5Mrt+MTGzonHX8VRpJPVbpVLFwnVbmT9+FNuWzObs5Ru8evc+Sx04sGzan2xZNINeHVoxd7U04Q2LiGTfsdNsmDuFv5bMQqVSsXb7PsKD3zB20Qk69JvM/g1Tdcp3bMdCajbtydhFJzA1s+TWBcnmFCpeiZFzDjBy9gE6DZjGnnWTAPj47hlnTx1l5ryVyOVy8uRxY8yEmTnYHEv6DBhKSx16sVLVmhTyKsamHX8jk8lYvmgWunBo+2LqNu/B5GVHMTW35JraJgbeuULYxzdMXnaUrgMmsmtdhk2tXLslv4xbpfmtVKpYvGYjG5fM4cSuzVhbWVKqWFFqVM6YwOdxcmDpzIlsWjqXnp3aMn/FWs29Zeu3ULFsaf5auZB1C2Zz4OjJXLePD+/54X/Th5UrV7JyxQqePnvGtKlTWbN6NRcvXcpmDywsLBg4cCDt2ml/4L9+/ZqTp06xeNEiVq5Ywa1btwh6/wGlUsmyVWuZOWUCG1Yu5cKlK7zJYnOdnZ1YOHs665YvpnvnDixavkrdXjIG9u3NxtXLWTZ/DoePnchWVqrnb7djM2fN5sP7D2xcv47fhv7K8uUrdPSCnOdGD+9cISz4DTnNrS4c346Tq6dGvlUrl2Nv78CYP8ZhZWVNw0ZN2LRxvVa9Dhg4mLbttKdybm7uLFu+mmXLV7N4yQqMFcaYm5l/9tlfkv1z87oqdVryy5/LiYkKY8i4FUxadADfKyf5oNbRn/BArd+nLjtCt4ET2LE2YwHD2c0Td09vHJ3zZrv3T+rWycWTsfP2MnbeXlp0GQKCwMiZu+jcbxIPb/tQu1kPRs/dx+i5+yhWpiYAR7YvonbTHkxYcgwTM0tuqJ9h5+jG0Emb+GPeARq1HcDudZIeNTA0YsjEDYyZt58WXYcR+vE13X+ZSed+k9i7QXc9f+kZo+fsJTkhDhMzc6Yv3cfNK6d4/0577N6/fZWQD++YtfIQvQaNZ+sabb105uhO8rh5aF0zMbcgf6HizNocQNGyddi+4ned8h3btYCaTXoxZuFJTMwsuXXxgOaep1c5Rsw6yIhZB2nQdrCmDhZOn8TaRXOQy2XY29kxZuhgzvlc1TlfXjxrChuWLaBHp/YsWLFG6/7+v4+T191Vp1x6/O/jX7U4ACSJolhaFMVSwFhA9+zg21AaaPoloq9Aa+CwKIplAEegOVBWFMWSQH0g88jspn6P0qIo7suBXytgqyAIeBYuRVJCHDFR2sHuRFHkaeAtylRuAECl2i2563sBAAsrO/IVLI5cnt15pFjxUoSHhWJoYIBzHhcMDQ2pXrMut25c1aKztrahUGFvDAyy8wgPD8Pf9wb1GzUjISGePC4uODq7YmBoSOUaDfC/6aNF73/Th+p1miAIAgW9S5CQEEdUpPaHUuA9Xxyd3bB3zJPteY+fPcc1jzMuzs4YGhpSp2Z1rt3U/qgpVsQbC3Mpk2VR78KEhUcAIAgCJiZS4Jf0dCXp6ekIZA+G8+TOOUpVbYUgCLgXKE1yYixx0dk/DPLkK4qNfc6B4Z4/fYRzHlecnKW6rVazHn43rmjRWFnbULBwEQyytI+NrT35C3oBYGJqiqu7B5ER2T8onzx9Sh4XF/LkyYOhoSG1atbk+vUbWjRFixbFwkIKJuTt7UV4RIQOWR+Tx8X1q/qB3EA7q6hUr1IQSmV6OulK7XqtXMqC8zekHMlPXiVjZiLDxvLrnZmSUzJS0Roby0D981XgObzKS+3knK80qcmxJMRmb6d8RWohCAKCIOCUtyTxMVLgLlMLO5zylkAm+3pZIq/4kRb5bfmeH7z+gLu9DW72NhgayGlctggX7z3NRrfzkh/1S3lha/F1wSEDn7/GzdkBVyd7DA0MaFilHD5+97RoTBUKBHW6nqSUFE2rPHzxBvc8jrg62SMIAhampgQ81p483vO9QKXaLZB0T0kSEyXd8/r5Axyc3bF3csPA0JBy1Rpz1/eiVllRFLnlc5w87gU0dBWqNyLg1kVuXT5JxeqNAAi4dZHKtZsjCAIFvEqSmBBHdGQYgiCg+NSnlOko09M172FiqslSy7sPHzAzNcXF2QlDQwPq1qjK1Vva+qB4Ea8MfeBViDAd/T8rHrx6j7ujLW4OthgaGNCoQnEu3s0eqHDX+ZvUK1skW5uVK+yBlZnuIFOPA85RUq1f3L6gX6x16BczSztcPUtodPqj5y9wy+OIq7MjhoYG1K9emSu3bmuVKeFdCEtzScZihQsSFhGluadUqkhJTSVdqSQlJYW3Hz5SrkZLBEEgX6FSJCXGEavD5jwLvEnJSpKnSvmarbjvdw4AY4WZpq1SU5I0uiD0/UsKexXl7dtXOLu4Ubp8Jfx9r1OtZj18c9CLWXWNja09QW9fUbtuI0zNzPAsUJj4+Bxs4oNMNrFWS+6pbeI93wtUqvWpX2vb1EJFy2NmbqXh8+jZc1ydnTP6V/UqXLnpS/2aGfsRmftXMa9ChEVIQRcTEhO5G/iIZg3qAPD89WvcXfLkun08e+IALdr1xMjQkKdPn+Lm5qZlD25cv65V3traGq/ChTGQa9ftu3fv8PbyQqFQIJfLKVG8OFev3+TJ02e45Mmjsbm1a1bn6g3tQJiZbW4Rby+NzbWztaVQwQIAmJqakNfdTaf9+V47Vq9eXQRBoIi3N/EJCd80N7rnd4GKNXX3g6iIYAJv+1C1nuSV+PTpE/K4uGCsUJCamkrNmrW4f/8udrZ2merVhsKFvZDLdWbdBuDu3Tvkcc7D4yePcnz218j+uXldoaLliAz/iIGhIQ6fdG+1RtzLoqPv+Wbo3vyFS5KUmCFDeEgQ5ao21Hnvn9btJ1w+vRc7BxfsHF3xKFyKtLQUkhPjsz3jWeAtSqmfUbFWS+77ngfA06s0puqx6lGoJNERIYA0HzFWSLbjvt8FTE0tEWQyPD5Tz196xpvn93FyzU98bDQGhoZUqt6QgFva9Xnn1iWq1mmmtmUlSEyIJzpSelZkeAj3/K9Qs35rrTJR4SFUrSu1QYkKDUhNTtSpa58H3qRERUnXlqvZmkC1rs0Jn+a6j589J4+zE3KZDANDQ+rWqMbVm35atFntY3h4xvgMC4/ght9tmjWo99nn/c9CJvzn/v5L8W9bHMgMSyAKQBCEPIIg+Kh34h8IglBDfT1eEIQ5giD4C4JwVhCEiuqd+5eCILQUBMEImAp0Upf9bFhpQRA8BEF4JAjCOrVXwGlBEEzUngfDgJ8FQbgA5AHCRVFMARBFMVwUxQ/f+H6uZFpQsLZzIjpSeyKZEBeNiamFxlDY2DoRExnyVcyjo6OQZ/rot7N3IELHR2hO2Lh2Ob1+GoBMkJGWmoq9vaPmnq29I1ER2oouKiIMOwenDBq77DTXfc5Qpaa2e/SZY/v4+dfhbNy6A2vrjMmbg52tzsnGJ5w4fY6K5cpofiuVSvoPHUm7Hn0oV6YUbgVKZSsTGxWCpW3GwoSlrTOxUV9Xn5kRGRGGnUPm+vi2uv2E0JCPvHr5lEJeOtzhIiJwsM9wZrG3tyfiM/Vx6vRpypfLHok8IiIMO3sHzW87ewcis7TL56BUKhkxpC8/dWtNqdLlKeydIaudtQHhkWkZz4pOx85G9wd5j1YOLJ3gyc8dHDEwyLTAUNqCVVPyM2mIO2fuStcSYkIwt85oJzMrZxJicm4npTKNJ/5HyOul2z38RyE0Jh5nG0vNb0cbC0Ji4rRoQqLjOH/3KR1qlMlaHAQYuHwXnedsYt+VO5rLYVHRONllHGVxtLMmLCo6W/ELvgF0GDmVEXNXMX5Ad01ZR1truv0xk0YDxuDl4YYsiwGLjgjFxi5jrNrYOhEdEUp0ZCg29hneHzZ2jtn0zfNHt1EozHBy9dCii44Mxe/qGSpWbwxAVGQotvZOWWikfqdSKpkyojMjf6pPkVKVyF+4hIbu4PbldOgzmOt+tylVPMN108HOTuvDNyuOnblAxbKlNb8F4PdJM+g/4g/+PnVWcz00OhYn2ww942RtRViUdpuFRsVy/s4j2teqkOPzdCEuKgSrzPrFxpm46G/XL58QFhGFo13GR4qDnS1hkTnXwdGzl6hcpqSGtnOrJrQbMJzWfYdiZmqKTBCwtstoXysd9iQhLhoTswybY2XnRGwmu3Tf9yyzRzZn/dxBdBogHd1ydi/Iwwd3eR/0FhsbO+743SAiLPSbdU1ERDh2Do6Ehnzk9ctnODu7fNkm2jkRrX6HmMhQrffTZVM/ITwiEkf7jLpNSknB0MAQN5fsC9cg9a9K6v71ITgUaytLZi9dRd9hf7Bh225sbaw1tLllH4M/vOXJwwCGDRvGosWLMTLKyATwJXuQGfny5ePBgwfExsaSnJyMr58foeHhUh04ZNgYB3u7z/I8cfosFcuXzXY9OCSU5y9f4e1VONu977FjlhYWODhk2CwHe/tvmhtl1WOZ+8H+zXNp3X0EgvpMckREOA72DvTvP4hNG9dxYP9ebt28Qa/eX+91BuBz6RI1a9chIjwix2d/jexfQmx0hNbCgbWdE1FZ+Ev6PZMMav3+6Z6VjYP2vVyq20/48OYpxcpk2GKFiTnXz+9n9u9t2bFqAonxMdmeYW3rrHOs3rhwkCKlMzLtqFRK5o5uz61Lh/H0Ko1HIUnfWdk5EfOF99D1jJjIUFKSEylRVloUtLFz0jF2Q7G1yzJ21bZs58YFdOj1W7bo+JnL+F46gJWdMzFZ5pqJ8dq61trWSYvmzfMAFo5tw/o5/QkOysjgo1QqmTZ/MXcfBFKudEmKehXCwf7z8+XjZ85rzZeXr9/EgN7dkemj+v9r8W9rWRP1R/xjYD3w6eB4V+CUKIqlgVJAgPq6GXBRFMVyQBwwHWgAtAGmiqKYCkwEdqt38Xd/hQyFgBWiKBYDooF2oigeB1YDi0RRrAOcBtwFQXgqCMJKQRBqZeGxPdOxAjt0I9uS06ddmU8QEbOS6CqmG2L2srp203XB99Z1rKysKVDIK2eir5A1M0l6Whq3b12mUrW6mmv1m7Rl4Zr9rF2yAHMzUx4/eZalvG5579y7z4kz5+jXu4fmmlwuZ+3SBezetJbHT58REpR9B1f3a+TOyt+3sklKSmT+zPH81G8opqbZd5RFXe2XwzPu3r3LqdOn6dvnp+w3dXWhr+1DSPW6cPkG1m3Zy/Onj3jzOpPLnQ6BdIjNloNhDJr0khGzXmNuJqd9o4whcSMgjkGTXjJj1TuqeOXM43MV7HNgKi75y+OSv/zXvlauQGcbZanbefvPMqxVHeQ6jPCW4T3Y/UcfVgzuyO7Lt/F//lbNV9fTsr9/nQql2btgInNH9mfN3qOasoIgsH32nxxdMYP3oeHExCdqy62LuyDofnCWeve7coL83qWzkcVGR2JkrMA1X8EcH/KJlUwuZ9LCXcxdd5LXzwN5/+a5hqZNtyHs3biSkkW9eZPlGEFOXeDOvQccP3ueAb0yYmksnz2VdYvmMGfiWA4dP8XdwIc5ypW1auftPsFv7RrobLPP4h+Ota9hlxO32/cfcuzcJQb1lI6IxcYncOXWbfasWsCh9UtITkkhVNfiSrZK/XwfKFGhPn8sOMpPI5dxcq90jMnJtQCt23dl387N3PG/ST7PAsjUu6xfa3OkR4ukpCQzf8YEevf7FZlcnq3858bc14xHDZ8svwMfP8PdVffCwO17gRw7e4EBvaSYPUqlkmcvXtGqcQM2LJ6NoaEhL16/yfLgf24fVUolCfFxLFq0iHp16xIQEKD9jl9pdPLmzUuHDh34c9w4JkyYQH5PT+Ryue75RQ48A+7d5+Tps/ycyeYCJCUlMWXmHAb364OZafZUx99jx9zcs3vVfNPcSOczBe6rY07kzXw2XU16/Pjf/NxvIP0HDKZYsRIsWbJQt5A6kJaWxq2b16levWYO7ZyL87rv5a+m+cfy5VC3n5CenkZcTASFimUcz7G2deTn35cyes4+LG0cOPTX/BzeQ/v3swe3uHH+AC27Dddck8nkjJ67j8LFKxH8/iUf3j7LsfzXPOPj22eEfnxNhx5Ddb5PznwEAnx9sLSywSNT/IGsZc4dWo1MLsfSyj57PX9GX7l6FOXPJWcZMesg1Rp1Y8vCXzU0crmcgb17UrdGdR4/e86rN29zkFvCnXsPOH7mPP17SRsI1339sbaywkvt+fNvhCDI/mN//634twUkTFIvACAIQhUkt/vigC+wURAEQ+CQKIoBavpU4KT6//tAiiiKaYIg3Ac8cniGzilcpuuvMvH318VHFMV4QRDKATWAOsBuQRD+EEVxs5qkmyiKflnLeXl5/QL0S09Pt0tKSlIkJiZuPbZvPc3a/0x0RIjWii6AuYUNSYlxKJXpyOUGREWGYGXrmJWtTljb2KJMz8iLGxEehq1dTusU2nj88AG+N6/h73eTtNRU4hPiiYqMoLf6fmR4KDa22iEabO0ciQjLWPWMjAjF2jbjfe76X8OjgBdWNhkyfPpfJsioX6cWsxdlnJkPi4jEztY2m2wvXr1mwbJVzJo8HivL7Pl5zc3NKF2iOM8fXMbJrTC3zm3H32cvAK6eJYiNzDi7HRsZjIX119Wn9rs6EBGWsQIdGR6GbZb6+BzS09NZMHM8NWo3oFLVrOtKEuzt7QkLz/BGCA8Px9Y2e/u9fPWKxUuWMm3qVCwtLbPdt7N3ICI8YyVc6gdfL+snmJlbUKxkaWSqFJaMl85rPnudhL2tIbxIkp5lbUBkdPZczFGx0rX0dJGz12Jo2yB7u169uJ8Hl3yITgB7txLER2e0U0JMMGaWutvJ9/RykuMjqd0re7yFHw0nawuCo2I1v0Oj4nC0MteiCXz7kTGbDgMQFZ/I5cAXyGUy6pYqjKO11H/tLMyoW7IwD15/pHglcLS1JiTTh1xoRDQONlbkhLJFCjEl5C+iY+O1ylqYmeJgY0VcgvbigI2dI1ERGWNV0isOpKenERWekVM9KiIUK5uMelcq0wm4eY6uAybic2q3Fl10VBgV1EcKPj0jMjwkCy9t/WZqZkHhYuV4cOdaxqKCGrWqVmbm4oyzxmEREdjbZg8M+uL1G+atWMuciX9o6QN7O6mP2VhbUb1yRR49fUFN+0I42lgSkun4SEh0DA7W2nrk4ZsP/LFOOg0WHZ/IlQfPMJDJqFMm+yRw94WbbLqyEwAXjxLEZNYvUd+nXz7B0c6G0Ey7QWERkTrr4Pnrt8xeuZH5E0ZipXbP9rsXSB4nB85fu8XfZy4SG5+AibER0REZ7RsTGaLVvgBmFjYkJWTYnJiIECyztBtAgSLl2RXyjvjYKMwtbajXqDlueT3Ys2MT5haW2NlJesfmC7rmxNEDnDspLWzlL1iYrRtWUqd+EypXq8WOLWuxss1iEy2z2MSIDJtobeek9X7RESHZyn+Cg50toWo323SlkkdPn9O2WaNsdFL/WsPcTP3Lwd4OB3tbinoVAqBqxbJs3LFXUya37KONnSPlq9RGEARKlizJjp07iYmNxdrKivDwcJ32MSc0atSIRo2k99u8eTOOdtY42NkRGpZhY8LCI3TyfPnqNQuWrmDWlAlYZbIx6enpTJ45l3q1a1Kjqu5ArF9rxzZt3sz+AwfJ4+yMk6MTYWEZNissPPyb5kbWdk5aeuzT3OrOjTPc97tI4J0rpKWmkJyUwCkSAHjy+BH9Bwxm755dFC9Rgr17vmYfScKaVStIS0tj4oSxFCrkpfPZXyv7l2BpbY9SmWFjoyNCsM7CX9r9zpDhw7vnbF42HrmBAfkKFNNyv4+O/Db5cqrbSyd3ce3cfpIT4zG3siU1JcPmxMdGYW3njEwmo0rddqydM0TSM5meER0ZrKWL3r95ws61kxj4xyrMLKwBuHxqJ9fP7Qcgb4HiGCvMeXz3Ki55C6n1lA5d9oVnXDu/Hxf3QphbSs+IigjBOsvYtbFzIjIiy9i1scfv2lkCfH2453+VtLRUEuJiGNK9NnYOefAsWJQbPid4+eI5A/7cyOJx7bC0/ryujY7MeAdFpiN2RUrX4uCmaSTERWmCYzvY2xIVE0Pp4sW4dTuA9HRlDvPlN8xfvprZk/7U6K8HDx9z7ZYfN/3vkJqaSmJiEjMWLGXcyKHZyuvxv4v/3mWLfwhRFK8D9oCDKIo+QE3gPfCXIAg91WRpYsbymwr45OavIueFkwgg6wzLAslLgE881FDmxEcURaUoihdFUZwEDAHa6aLLjCdPnqx48uRJ6RcvXrhbWFj0dnJyetK0XV9ePb2LialFNiUtCAKFi1Xgzo0zANy8eISS5Wt/6TEAeHgWIC09nZDgj6SlpXHF5zwVKn1dfMcevfuxfute1m7axcgxEylZqixGRsaEBn8gPS2NG5fPULZSTa0yZSvW4MqFE9I5qsf3MTU115ogXb98OtuRgsxnLj8GhwAiH4NDSEtL44LPFapW1N4JDgkNY/KseYwdMRR314xgXtExMcTHS0Y+JSUF/4B72DtLUfsr1uvGoCmHGDTlEN5l6nH32mFEUeTdiwCMTS2+a/JesLA3Hz8EERL8gbS0NK76nKN8pepfLoi0WrxqyWxc3T1o0aZzjnRehQvz4cN7goODSUtL45KPD5Ura0fuDg0NZdr0Gfw+aiRubroDyxQs7MXH90Hf1Q9iYqJJiJdcrlNSUrgX4E9IeJQmsOCNgHjqVpY+Wr08FSQmqTQLAZmROQ5B5dIWvPkgDbE8Doaa6+Uqt2XXnkN0GH4Iz2L1eOIntVPwmwCMFBY6Fwce3tzL2ydXaNB9QTa3vv8EiuVz4W1YFEHh0aSlKzl5+xG1ShbSojkxZTAnpkp/Dcp4M65TI+qWKkxiSioJyVI9JKakcv3xKwq6SOOlaIF8vAsO5X1oOGnp6Zy+7k+NciW0+L4LDtXsPDx+9Zb09HSsLMxwcbDl7YcQ3oeGE5eYyP3nr6letrhW2RLla3Pz4t+Iosirp/cwMTXHysaBfAWLEfrxLeEhQaSnpeF/9SQlK2QsXj2+dxMnV0+Kl6uhRed75RShH95p4g0AlKpQixsXjyKKIi+eSM+wtnUgLiaKxASpT6WmJPPo3k2c1cGcQj5kBCoLDQsHET6GhJKWls75y9ey64OwcCbMWsCfw37R0gdJyckkJiZp/ve7cw/PfFK082IeLrwNjeR9eBRp6emc8n1A7VLeWnyPzRrOcfVf/bJFGdu1mc6FAYBOdSoxcPIhBk6W9Ms9tX4J+gf65RO8C+bn3ccQPoSEkZaWztkrN6hWQft4SnBYOOPmLmXCbwPIm8kl3snejsCnL2hWtwabFkyjbHFvShf1wv/yEURR5M2zu5po4pkhCAIFi1Xk3s3TAPj5HKZ4OWk3Ozz4jabPBb16SHp6mmbiHhMdRcHC3gS9e8NVn/NUrlaLqz7nqFCp2mffsUnztsxfvpF5yzYQEhJMUmICzVt35OnjQEzNzL5sEy8doWSF2gCULF+bm5c+9WvdNlVTt4UKEPQxmI8hody8HQBAwzrax5Kk/rWQcVn6l52NNQ72drwNkk4SRkRGkZ6uzHX7WL5yLR7ek/YYTE1NSU9PJykxMZM9qPzZus2M6OhoQLIZV69do26tGngVLsT7Dx81NveizxWqVtI+ShMSGsbkmXP4Y+Qw3FwzbIwoisxfsoJ87m60b9Mqx+d+rR3zuXyFubNnsW7tGqpUqcy5c+cRRZFHjx9j9jX9INPcqET52tzyyd4PWnX9jemrzzJ1xUl+GjaXwsUrMnnKdD58eI+llRV37tzGx+cSVtbWuGRq7y8hITGB/gMGs2z5aqpUqarz2V8r+5fgmq8w6WlphIe8l3Tv1VNaOhqgZPkM3fvy6T1sHfIwafEBxs/fQ+mKdQi4eV5zT6HW/f+0bms17szYeXvJV6gEZSo30NC8fnoXQyNjzTPu+Z4jj3tBBEGgUNEK3FU/49alIxQvL8XwiAz/yMYFw+nxyywcXTw0cpWp0oghkzYyeu4+ipSpzrPAmzjk8eD107s5vseXntF76DxiokIJU9fnzSunKZ2lPktXqMm1C8fUtkwau9a2DrTv8SsL1p9g3tqjDBw5k2KlK7N820WmLNqJjb0T1y8ep/eI5Xx8+xSFiYVuXVu0IvdvSbrW3+cQxdS6NjY6TKNr3764hyiqMDW3Jj42kvj4BLwLFSTo/Qeu+/rhkseZ85evUrVSVvsYxsRZ8xg7/Fct/dWvVzf2blrDrvUrmfj7cMqULP7vWxjQxxxA0OWa8r8KQRDiRVE0V//vDVwBnAA34L0oiumCIAwDPERRHJaFfjIQL4ri/My8BEFoB7QURbGX+npJYDtQVRTFOEEQ2gJDRFGsKwiCB3BUFMXiatpRgLkoipMz8xcEwQtQiaL4TE03HbAWRXGIIAgXgVG6PAcyQ53KcLm9k9tgQyMF3QdPI18BKaXMylmD6TpgMta2joSHSCllpFQs3vT8dRaGhkbERocz94/OJCclIAgyjBUmjFt4CBNTc3YtH0bg/QBiYqIBMDe3oHmr9nTo3J2Tx6XUTI2btiQqMpLfhw0gMTERQSZgojBh6erNWm7uD+4FcOjAbpo0a8X6tStRqVTUqt+CVh1/4twJKbJqvSZtEUWRLWvmce/2DYyMFfQfOoH8haQJdUpKMr/1acHCtQcxNctYEV21cBJvXj3DUEjD2dGRWtWr8teuvVJapfp16dapPX+fOAVAiyaNmL90JZev3cDJUVKycrmcVYvm8uLVa+YuXo5SpURUidSqXhXP+lOy1bkoihzfNo3nDy5jaKSgVZ+ZuHpKH13bFvWnZe9pWNo4cePMVq6e3EB8TDhmFrYUKlmLVj9J0XCLOUqr7rd9r7N53VJUKhV1GjSjXaeenD5+CICGTVsTFRXBH8P6kZSYgCCToVCYsGjVX7x59YKJY34hr0d+jUtS1579qVVJR8ozX1/WqFNANWzYgC6dO3Ps2HEAmjVryqLFS7h67SqOjtIHiFwmZ9nSJVo8EkUz/H1vqFMZqqjXoAntO/fg1HFpN7tR01ZERUbw+7ABJKn7gUJhwtLVWwgNCWbZQinSuUpUUa16HTp27cUf86I1/Ad2caJsMXUqwy0fef5GSmU4aYg7y/76SGRMOtOH58XKQo4AvAxKYeX2jySniLRrZEfdylakK0VS01Tc/2iiSWV4+eA03j65jIGhgrqdZuLoLrXT0fX9qdNhGmZWTqwaXQwLGxcMjaX+mr94Ayo0/IXE2DD2LmlPanI8giDDJD6OMe9A8RlVWfqvBdjVqoiRvQ0pIRE8m7qMd5tyiiUK9Y5LqX8uBz5n7r6zqESR1pVL0q9xNfZcloLGdayhfT53wl9HqVm8IA3KeBMUHsXwddL4SVeqaFq+KP0aVyPFTnKpvXrnAQu37kelUtGidhX6tGnM/jOXAWjXoAZbjpzmuM9NDAzkGBsZMbRra0p7F+TZm/f8vnANYZHRiCKU9i7AyvG/sfC89CFTs1FHRFFk9/pZPAy4qk5HNZV8BaX+9+D2ZfZtmotKpaJK3dY0addPI//W5RPwKFSCmo06auhElQqv4uV4//YFVeu2BKB2o/ZS+qd1swm8cx0jYwW9h0zGo2BRgl4/ZeOySajUY7V8tQa06NgfgFVzRxH8/g0KWRpOjvbUrlaFv/YckPRBvdr06NiWwyekiV6rJg2Yu2w1Ptdv4eQofWR9Sln4ITiECbPmA1JQvno1q9GjY1usQqTAg5fvP2X+7pNSmshqZfi5WS32XpKCHXbIEmdg4qaD1ChZWJPK8I91e/F/8pro+ERsLc0Z2LI2Qi0p8rwoihzfPo0XmfSLi4fUb7cv7k/LXtOwsHHi5tns+qVl7+nEx4Sxdlp7UpLiMZKJmCiMGdqnG2u270WlEmlWrya92rfk0CkpqFbrRnWZvWIDF2/44qw+Oy6Xy9gwT8pCsGHXAc5dvYlcJqNw/nyMHtSHCRvO8uTuVQyNFXQeMB33AtLC0bo5A+nYbypWto5EhLzjr2WjSIyPwdWjCN1+mYOBoRHnj6zHz+cIcgMDDI0UNO86UpPKcN30LsTHxpCamkJ6uhJDQ0PqNmhKu849s+maMcP6a+nFxau38ubVCyaMHoK5hSXJSYkIgozuvQdQvqHU/1bMHEy3gRk2ceOiDJvYa6hkE0VRZM+GmVK/NlLQ/ZcMm7px8WieBfoRHxeNnbUlP3Vpj52NDcs2bCEiMpqyJYoxc/zvWfrXGi5dv4WzVv+aCcCzl6+Zt3wtaenpuDg7Uq9mVdZsP5ir9jE9LY21S6fz/vUjDAwMqF69OmfPnEGpUtGwYUO1PZDSWDZr1ozIyEiG/vYbiYmJyGQyFAoFa9aswczUlFG//05sbCwGBgb069ePiiWlZ9/09WflOimVYeMG9ejWqQN/H5ecMVs0bcyCpSu4fPW6ls1duXg+9wMfMnzMODw98iFTuzP36dmdcpWyexB8qx2TCTK8vb3x9/fH2NiYEcOHI3ORPpq+Zm70qR88unuVrHOrT3ga6Mu5v7cwZ/p4fH1vsWLZEqKjpVSGjg6OlCpVGgdHJ5o2a05UZCTDfhuirlfJPq5asw5TUzOSk5P5qVc31m/cipmZGaIoMnfJRp3P/qfzus1LRvM00I+42EgEBEzNLanbrCtN2/XD55TkuVKzUQdEUWTX+lkEBlzDyFhBr8FTNPp93cIx3PO7RFpqMjK5nMat+9C006+5UrepKUmMH9SQycuO8ffOZTy8K41DaztnyaNHEIiLjmDgn6tx9yxCeMg7tiwZTWJ8DG4e3vT4dTYGhkbsXD2Ju7fOYGsvfdDK5HJGzdrN+zdP2L5yPCqVEpVShbHChIT4aIyMFHQdNJ28ajlWzxpElwFTsLJ1/KpnJCfFExMVho2tA9XrtaJFh75cOCnZ/jqNJVu2be0cHtyR6rPPr5PxLKgdJ+rxAz9OHvpLk8pwzMCWxEZHSkGcBQHvUjXpNXyppJfnDqB9v2lY2TgSEfqO7ctGkZgQjWu+InQZPBcDQyOunt7O9bO7kMkNMDQ0pkX3MXgULsOHt0/4e+1wVCoV8YmJJCdLqQyb1K9D947tOHJCWmho2aQh85atwufazQz7KJezZuEcLbkD7gey++ARTSpDF6+S/71fu9+A5N1z/2MfxopOo/8r6+zftjigRDoeANIhpz9FUTwmCEIv4HcgDYgHeoqi+OorFwdsgVOAITBLFMXdgiAMAAYjHSUIBQaKovjyGxYHygHLAGsgHXgO9BdFMfxrFwc+4czdlFxvQFezrwtU9K1IUGY/U5gbyCMEfZnoG3E5LPvHdm7g0+JAbsNCFvtlou9Aovh1EfK/BZkXB3IT9Zt7f5noO1Cwbe7z/bQ4kNv4tDiQ2/Az/DrPlm+FoUyZ6zwLyZ99meg78GlxILdxSP7ZOLffhQY2t75M9B24mZI9aGluIJ/lj7E5IYnWuc6zuNHDXOcJ8E7w/CF87Qxyv24NVSlfJvoOpMuMvkz0HXge7/5D+HqYB3+Z6BvxOj7nlL7/BAYy1Q/hm676MV53SvG/8ptJJyyMUn8I34hE3Zlt/gnKWwR+meg78a9ZHNgz/z+3ONBx1H9lnf2rYg6IoqgzV4woiluALTqum2f6f7Kue6IoRgIVstxbA2gn/ZSuvwaKZ/o9Xxd/URT9AZ2+2aIo1tZ1XQ899NBDDz300EMPPfTQQw89fhT+VYsDeuihhx566KGHHnrooYceeujxzcilLGT/y9AvDvyP40e4Xjkmv/ky0XdAlOl07PjHMIn7/lzgOaGFwSsOprTIdb4ecXdznSdAmlHuu/8D2Cfn/nGFvR115w7/p3ic99uzKHwNvH/QEYBzTWflOs/iP+kOfPdP8bBVvR/C18M5948VWKa8/DLRd2Deuy/GjP0uVCuZ+y6pd5WlqZjuk+t809J/zKQpPi333WcBwuNz301dZfdj7FihpIAfwlf8QRNdk9BXuc807ce4ZyvyV/wy0XfAIDn3j1dEJf6YIxBu1gk/hK+FLHsQ4dxAYnruj93ENMMvE30HftQRCIVh7ttH82Mbc52nBl6LfxxvPf6j0C8O6KGHDvyIhQE99PiEH7EwoIcen/AjFgb00OMTfsjCgB566KHHfwP+P2Sv+m+Dvgb00EMPPfTQQw899NBDDz300OP/OPSeA3rooYceeuihhx566KGHHnr834ag3zfXLw78j8LLy0sAltg7uWNorKDboOm45y+ajS4iNIgtSz7lmy1C9yGzMDAwxO/yUc4ekc4eGStM6dh3Aq4eXqSlpvDzuCmkpaUTm5BAcnIKFuZmtKhXkx5tm2vxPuVzje0HpXzDJiYKRvXvSSGPvADs+vsUf5+9hCAIFMjrxp9D+mKkkM6V3rh9jyUb/kKlUtG8fm16tNN24T996SrbD0r5l00Uxowc0JtCnvl4+/4jE+cv19B9CAnl5y7t6FW7DADX7j1m/rbDKFUqWteqxE8t6mrxvej/gFUHTiETBOQyGSO7taKMl5Q+Ki4hiWkb9/A8KBgBgdq93HArUAZRFDm9awbP71/C0EhBi59mkydf9jSHvue3cevsFqLC3jJi4XVMLWwBuH/jCNdPrgPASGFGkX6NKJzPjWsBD1mwdZ+UK71OVXq3aqjF75LfPVbvOYogEzCQyRjRsz2lvQto7itVKnr+ORdHWysWjR6kuX7jzn0Wb9yBUqWiRb2a9GzbLEubXWebps2M+T1Tm+0+epojZ31AFGnZoBadmksyXbv7iPl/SfniW9euTO+WDbTr1e8+q/cdQybIkMtljOzRhtJekqwtfpuCqcIYuUy699f0UZpyVwNfMGfvaVSiSJuqpenbSGcCDx68/kCPeZuZ27cNDcpmnKlXqlR0mb0RR2sLlg/OSAcX4H+DzWuXoFKpqNuwOa079NDi9/7dG1YtnsmrF0/p3LMfLdp21dxbtXgmt32vYWllw4KVf2mVu/rwBXP2nUWlUknyNsyekxvgwZsP9Ji/lbl9WtOgjJQGscnElZgaGyGXSX3vZ50ls6Pkupk4Nq1NamgEPmW+/qiLolgZbDv9DDIZ8VfOEHvygNZ9y4atMatUS/ohk2GYx42gEb1QJcZjUb8F5tUbgCiS9v4N4ZuX6XyGKIpcPjiDN498MDBSUK/LLBzdso+N09tGEfruATK5IU55S1C7wxRkMgMuH5zBzmeXMDIyodPAGbh56tZf25aNIik+BlfPonQZPAsDg4yzqG9f3GfZxK50HzqfUpUaaa4rVSra/DGfiNh47KwsaFOzAj81q63F++Lth6w8eEbSB3IZo7o0p0xhDwB2nL7KQR9fRFGkTa0KdGuoncqxcXkZhVxlpKXDoevpBEdmr5821eS42AmoVPA+XOToTSVKlUjAmVlEvbuCqYmCPyfOwtbGi49R2mnGwkOC2Lh4NInxsbh7FqHXrzMxMDREFEX2bppD4O3LGBkr6PHLNPJm0vsqpZI5f3TBw0bOotGDuBbwkPHLN5OUnIKVuSklCnkycWB3LMyktLLfomcW/j6QI1tn8OSuD4bGJnToPxNXj+xtFhkaxM4VI0lMiMHVoygdB87WtNmLR7c4um0WSmU6ZuY2DBi/lSf3LrPwr2nEREVgaGyMhaU1fYdMoKB3SUDqZ9vXL+Ce/1WMjBX8PHQSHgWkcTWyX0tMTEwRZDLkcgMmL9gKwJuXT1g49Tfi42KRGxrRbdgaPLzKZ5M1KiyIvatHkBQfQ558RWnbfw4GBkYkJcRwaOM4okLfYmBoTKs+M3ByKwxAfHwC85av4uGTZ0THxGJtZUmbZo3p2r6NFu8zFy+za/8hQLKPwwb1o6CnR0bdKpUMHPEH9na2mjzhANcDHrBw8x5UKhUt61anV+vGWnwv+Qawds8RBHW/Hd6rE6W9CwIwbdUWrt6+j42lBTsXTNIqdz3gAYs27Zb41qtOz9ZNtO77+AawZvdh9XiQM6x3R0p7FwJg+srNEl8rC3YsmKwp8090Iqh1+NzNOFqZs3xQxwy+j14x5+AFyTZUKk7f+pV0830bTI/FO5jbszkNShfmdWgko7cc1dwPiohhcJOqNFPHHLh5O4Dl6zajVKlo1qAu3dq31uJ35uJldh44AoCJQsHwQX2ztJmKASPHYm9ny+wJYwD1fGbjNvV8phY92madz1xj+6FM85n+vSnkqba5f5+U5klA/nzujP2lL8e2zeDpPR8MjRS0/XkmLh7ZdWpUWBB7Vo0kMSEal3xFaZep3x7cMI7I0HcYGBrTpu90Tb/dsGwKd/2uYGRkjKGhESqVipoNWtOsXW8t3qIosmP9fM146zt0sma8jerXAoWJKTKZnJSUJGSCgKhSUbthS1q275mNz9Z1C7nrdx0jY2MGDJuAp5rPicM7uXBa6sPu+QrQ/7fxGBkZs3fbGq5cPEl0VDiCIKN+82607T4kG99dG+Zx//YVjIwV/DRkCvkKFCEyPJiNSycSExWOIJNRs0Fb6jeXbPvbV0/4a9V0wkLek5KUgLWdM72Hzc+VOfN9vwtsXjwKURQxNbOgVqN2tOo86B/Ju3reaJ488CMpKQFEEVsHVyYuPZpN1vDQIDYvHk1ifAxunkXo+aska/D7l2xfOYGgV49o3nko9VpmtHFcShrTL93Hxqskg0aMwt7MBOHRLVJ9z2XjL3criKJ2G5DJEJMTSNyTMf9GEDDrNhJVfAxJh9ZlK6vH/zb+55ZHBEGwEwQhQP0XLAjC+0y/jbLQDhMEwfQreF4UBKG8+v/XgiDcV/O7LwhCq1yQ2UMQhK6ZfpsKgrBdzf+BIAhXBEEwV99TZnqfAEEQPHJg2wQoNH7JMTr3m8TeDdN1Eh3ZvojaTXswYckxTMwsuXFe+kiwc3Rj6KRN/DHvAI3aDmD3uikAGBgasXTyGDbOm4KBXI6jvS1//tKXs1du8urdey3eLo4OLJ82lq2LptO7fUvmrt4MQFhEFPuOn2Hj3MlsWzwDlUrF2Ss3Acm4Lly7hfkTfmfb0jmcvXI9G988Tg4smz6OLYtn0qtDa+aukhRyXtc8bF40g82LZrBh/jQUxsbUrCRN+JQqFbO3HmTpqJ/ZN/t3Tt24w8v32jmIKxYrxK7pI9g5fQSTfu7ItI17NPfmbTtElRLeHJgzhl0zRmCfR5ogv3jgQ2ToawbPOE3THtM4sX2yznp2L1iWbiM2YWXnqnXd2t6NHr9vo//kv6nebBAz1+1EqVIxd9MelowZzJ754zl9zZ+XQR+1ylUo7sWOOWPZMXssEwZ0Z/q6HVr3d524gKerk9Y1pVLF/HV/sWDccHYsnpFDm9mzYtof/LVoGj+1b8mc1VKGzxdvgzhy1ocNcyawZeFUrvrd5d2HYJQqFXM272Xp6AHsnTuWU9dv8zIoS70WL8zOWWPYMWs0E/t3Ydq6XVr314wfwo5Zo7UWBpQqFTN3n2TlkM4cnDCAk36BvPgYlq1elSoViw+dp2rR/Nnubb/gS35n7SCEKqWSjasWMnbKfBau3MbVS2cJeqt9PtbcwpLeA4bRom3nbDxr1W/K2CkLdMoxc89pVg7uyMHx/Tnp/5AXH8N1y3v4IlWLZM9Zvv63ruwZ25edY37Kdi8nBG05wK3mX7uUoIYgw7brAEKXTuXDpF8xq1ADwzxuWiSxpw/xcdpwPk4bTvTBbaQ8DUSVGI/c2hbLus0JnjGKj1N+A5kcswo1dD7mzSMfosPf0P3PU9TpMJVL+6bopCtctgXd/jhBl9+PkJ6WzMMb+zRl/1h4gvY/T2b/xqk6yx7buZCaTXryx6ITmJhZcutCxiKHSqXk2M6FeJWslq3c9lNXiIhNoJinG/tnDOfkzbu8fK8duLRi0QLsnjqUXVOHMqlPO6Ztkng/DwrmoI8vWycMZtfUoVy++5i3wRltXdBFwNZCYNnhdP6+qaRZRd0B6u6/UrHiSDqrjqZjYABlC8r48PwyQvJbZiw7QcGakxg7bjKF8xhkC458aPti6jbvweRlRzE1t+SaWm8H3rlC2Mc3TF52lK4DJrJrnbbev3B8O86uUt/7pGdG9GjL+Q1zsbWyxNLclM2HT2vov0XPXAt4SHjIG0bNP0nbPlM4tEl3e5/YvYDqjXvx+/yTmJhZ4ndRkj0pIZbDm6fSa/gKRsz+m26/LkKlUnJ4y3TcPQrR6affsLF1YNCIGeRxyxg/9/yvEfLxLXNWHaD34D/Zunq21vPGTF/NtMU7NAsDACvnjcXOwZkJ6+5RqV539q0eoVPWM3vnU6VhL36bcwoTM0tu++wHwOfoGpzdvRk87Qht+s3hxI6ZmjLL1m2ifOlSGBkasmHJPNYumss5n6u8fvtOi3ceJ0cWz5rChmUL6NGpPQtWaGc/3v/3cfK6a9sLpUrFvI07WTz2V3YtnMzpq768DPqgRVOhhDfb5k5g29wJjB/Yi5lrMt67ea0qLB47NNt7KlUq5m/YwaI/h7Jz0RROX/XlVRa+5Ut4s23eRP6aN5Fxg3oxa3UG32a1q7Loz6HZeP5Tnbj9gh/5neyy891/jpX923JwTG9O3nnCi+AI3Xz/9qGqt4fmmoejLXt+78me33uyc2R3FEYG1C0hLXAolSqWrNnInElj2bJ8IecvX+X12yAtnnmcHFkycxIbl86jZ6e2LFih/dGz/+hx8mVqM6VSxcJ1W5k/fhTblszm7OUbuucz0/5ky6IZ9OrQirmrpflMWEQk+46dZsPcKfy1ZBYqlYq12/cREfKGYXNO0qr3FP7eqlsvntqzgCoNezJ8zilMTK00/fbS32txzluEIdMP067fbI5vz4htU71uC4aNX0J0VDjDJy5lxrK93Lx8ivfvtAO43vO/SsjHd8xedZDeg8fx12rt+Dhjpq9h8oK/EFUqhk9cytwVO7nuczqbnb3rf53gD+9YsGYvfX8Zy6ZVcwGIjAjl1N97mL5wE3OW70ClUnH98hkAmrTugkwmY96KXbTu+gs+p/fzIYt8D25fJfTjW2asOEyPgePZvlaSTyaT06HXcKYtO8Cfs7dw4cQeTdn9W5dQsnwN8hYoxk8jF6EwMcuVObNKpeTglrmMm/sXy7dfwdLaljs3LvDiyb1/JG+1ui3xKFiURdv9KVW5AampSbpl3baIOs16MHHpMUzNLLmultXM3Ir2P42lbove2cosuPaIqnmdmD5lMuanthC5YQaG3mWR2WrPJzE2QVGvPYmH15GwdQ5Jf2/Wum1UphaqyNwPBv5fAZnwn/v7L8X/3OKAKIoRoiiWFkWxNLAaWPTptyiKWUPdDgO+uDigA3XU/NsDS/+JvGp4AF0z/f4NCBFFsYQoisWBvkCa+l5SpvcpLYri6xx4tgK2CoKAR+FSJCXEEROl/XEliiLPAm9RqrK001uxVkvu+54HwNOrNKbmVpJwhUoSHSENckEQMDVR8Oj5S1wcHZAJMgwNDKhXvRKXfe9o8S/hXQhLcylKfrHCBQiNyNg+UypVpKSmkq5Ukpyair2tDQCPnr3ALY8Trs6OGBoaUL96Za7c8s/Ct3AGX6+ChEVEZXt5//uBuDo74uwofRwGvniLu6Mdbo52GBoY0LByaS7eDtQqY6owRlDPwpNSUhGQ/o9PSubOk5e0riXtLhgaGKAwtQTgScA5SlRujSAIuBUoTXJiLHHR2aPtO+ctirW9W7br7gXLYmIm1bNr/tKERkYT+Pw17s72uDnZY2hgQIMqZbnkd0+rnLasKWRWISERUVy5E0irOto77Q+fv8TN2TFT3Vb86jZ7E/SR4oXzozA2xkAup0wxLy7duk3gize4Ozng5mivrteyXPK///l6/Yro2A9ef8DdwRY3exsMDeQ0LleUi3efZqPbedGP+mW8sbXQzsYQEhXL5QfPaVOttNb1508f4ZTHDSdnVwwMDalasz6+N65o0VhZ21CwcBHk8uyOU0WLl8bcwlK3vPY2GfKWLcLFezrkveRH/VJe2eT9XkRe8SMtMuabyhh5FiI99CPp4SGgTCfB9wompXTvvAGYVahBwq3LGRdkcgRDI5DJEIyMUMbo2BYHXj04h3f5VgiCgLNHaVKSYkmIzT42PIrWQhAEBEHAKW9J4mOCtcrmK1SK5MQ4YnXor+eBNylZSfJgKV+jFQ/8MnY3rpzaTsmKDTC3stUqFxIZw6mb9/DM44DC2AhDAwMaVSzFxTuPtOiy9ttPg+zVxzBK5HfHxNgIA7mccl6enM+kS7zdBe69knb634eLKIwEzHUE23/+QdT8/yFcxNIU3j+9QKWarTA2FLB3K0VachwfgkMRM0gRRZGnD25RRq23K9VqyT3fCwDc871ApVotEAQBzyx6PyoimAe3fahary2ARs80r1UZE2NjGlQpS2q6kpDI6Bzq4PN65pL/PcpWl9osb8FSJCXGERudvc1ePLxJ8YpSm5Wt3prA21KbBVw/RrHyDbC2dwHA3MqOdy/uY2PvwpuXT6jTqC2Vqjfg3u2rmJlbaHjeuXWJarWbIQgCBb1KkJgQR3Rk9o/QzAgP/UiDFp0RBIEKdTqTGBeVTW+LosirRzcoWl7yOCldrTWPb58FIOzDC/IXlXbBHfLkJzr8PfEx4SQnxXMv8CGe+fLikseZvO5u2FhbUbdGNa7e9NPiX7yIFxbm5gAU9SpEeHjGB25YeAQ3/G7TrIF2FpCHz1/h5uSIq5ODZBuqlsfHVzvDjalCoWmz5JQUjR0DKFO0MJbm2ac8D5+/kmyDhm+FL/LNvGIl8dXWaf9UJ4ZExXI58DltqpbS5vs2GHd7a9zsrSW+Zby4+OB5dr6X71C/VCFsdbwvwM2nb3G3s8bFVtLnj589x9XZCRdnJwwNDahboypXb/lqlcnaZmERGW0WGh7BDb87NGuQ4ZH46PkL3PI4ZpnP3NbiqW1zteczmedJKSkpvP3wkdLVpDHmXrA0STrmG5/6bbEK6n5bvRWP1GMs7MNzChStDICDS36i1P0WwKtYWSLDgjEwMMTR2Q0DQ0MqVm/InZuXtPjfuXWJqrWbSl6fOYy3l88CcczjruFTuUYD/G9qB0H1v+lDjToSn0LexUlMiCdKzUepUpKamoJSmU5KSjI2tg4AfAx6g1MeNxydXUlPS8UxjzsBty5q8Q24dZHKtZur5Supli8Ma1sH8hWQPAsVJmbkcfMkOkJddwI8DbxNhZotSUlKwNHVM1fmzG+e38fBOS9u+QphYGhI2cr1iI+L0ZoDfY+8n8oAvHx8G7mBoU5ZnwbeovQnO1G7JffUslpY2ZGvYPFsc5ykxHjufIykTe2qqKLDkcdHYWEoI+3xHQwKlNCiNfQuS/qze4hx0dLzkuI19wRzKwzyFyX1/g30+Hfif25xQBcEQagnCMId9U78RkEQjAVBGAq4ABcEQbigplslCIKfIAiBgiDo3vbQhiUQpS5rJgjCMUEQ7qp3+zupr78WBGGmIAjX1bzLCoJwShCEF4IgDFTzmQ3UUHsCDAfyAJrlZVEUn4ii+K05cVwBzVaFlZ0TMZHaRiQhLhoTUwuNgrC2dSY6Mvvk/caFgxQpneE2q1SqmLRoFXcePqZCqWIUK1wAR1sbnR/pn3D0nA+Vy0huoA52NnRp2Zi2A0fS6udhmJmaUKl0cQDCIqNwtM+YzDvY2X6e79mLVC5bMtv1s5dvUL9GhgtjaFQMTnbWmt9OttaERWX/qDrvd5+2Y+bw28INTPpZcmN8HxqBjaU5k9ftpuv4hUzdsIfUlEQA4qJCsLR11pS3tHEmLvr7VksDruyjaumihEXF4GRnkyGrnY1OWS/43qX9yGkMn7uaCQO6aa4v3LqfoV1bI8uy6hgWGYVT5rq1/ULdnvOhShnJIOTP60rAw6fExMWTnJLCtdv3CA2PJDRSu14dba0JzUHWdqNmMGzeWib276K5Lgjwy+xVdB83jwPnr2muh0bH4WyT8QHgaGNJSEycFs+Q6FjOBzyhQ42y2Z43d98ZhrepiyzLQkRkRBh2Do6a33b2DkRFZPdI+FaExsTjbJOxaOBoY6FD3jjO331KhxplsjMQYODyXXSes4l9V+5kv5+LMLC2JT3TZE4ZHYHcxlYnrWBkhKJ4GRJvX1fTRhJ7+hCus9fhNm8TYlIiyQ8DdJaNjw3B3DqP5re5tTPxMTmPDaUyjSd+R8jnXSNbWStbJ2KitMsmxkVjYpZJf9k5ERMl6a+YyBAe+J6jSv1OZMX8nUdpULEEtpbmmmuOtpY6++15/0Dajl3Ib4u3MKmPlKqwgKsTt5++Ijo+gaSUVK7ce0JIpgUaCxOBmExZwWITRCxMcl4QkwlQMr+M5x9EEuNCCE5wwt5KYEQ7A7wKOOMbqL2Dm1Vv29g5Ea3eoYmJDMXaLkMfWds5aXT6vk1zadN9BII60rIuPXP3yQuqltJ2pf1aPRMWGY11Jl1oZetEbJado8R4bdkz04QHvyYpIZY1M3qxbEJ7/K8cJjYqBGMTcyysrFm/dAoXTh7g2sUTpCRn7JRFRYZha5+xq2Vj50iU+p0FQWD+5CFMGtGDi6cyvEqMFSZEhEoeToF+J1GJSmKz9q/4aBSmlhpZJd0u8XV29+KRv+RhEfTyHjERH4iNCiYq7B3WVpas/2sHT5+9YN6yVSQlJ+Ngb0t4RPbd7U84fuY8Fctl6IXl6zcxoHd3ZFmiYodGRmu1maOdDWFR0dn4Xbx1h47DJzJi9nLGD+qZ7X5WhEVG42iXoQMc7awJi8xuGy7eukOnYRMYOWsZ4wf1+izPf6oT5+4/y/DWdbLp8NDoeJytM9kGKwtCYuK1aEKi4zh//zkdsiwsZMbJO49pXDbjCENYRCQO9hleCg52dp+1j8fOXKBi2dKa38vXb2FAr25aH35hEVE42mXmaauzXj/h6NlLmeZJtnRu1YR2A4bTuu9QzExNkQkCVpnHmI0zsVHac7as/Vaikfq2c15vHvpLu/Cf+m1mvRobHaH1wWibaSx9QnRkGLb2GTLY2DllGW+/sGbheFIzjVFbe8dsdjarLba1k2hs7Rxp1robQ/u25pdezTE1M6NkmUqaMjHRkfzapyU3fU5QpXbzbHPWqMjQbPogOlL72eGhH3j36gmehaV5Z+c+o3jx+C4HNs/m8F8LaNFlWK7MmT/pY5VSyZQRnTlxYCOW1rbkL5zxof098n4q8+KRPxZWdtg7un2VrFlpsiIiNAhrhRH73sRw/t5jpl+6T1JaOmJ8NDILKy1amY0jgsIE0w5DMOs2EsMiFTT3FLXbkOxzBK1VbT3+Vfg3LA4ogM1AJ1EUSyDFURgkiuJS4AOSF0AdNe04URTLAyWBWoIgZP/qlHBBEIQHwCVgvPpaY+CDKIql1Lv9JzPRvxNFsQpwWS1Le6Ay8Mkn7A/gstoTYBGwERijXlCYLghCoUy8TDIdKTioSzhBEPonJiZWDwoKWn98//pM17NSZh+4WWmePbjFjfMHaNltuOaaXC7jl56dqF+9Mg+fveSl2vUupw1h//uPOHrOh8E9pI/t2PgELvveYe/KeRxet4jk5BROXZI+DEUdyiSnnebb9x9y7KwPg3pofwCkpaVz1fc2dapm5C7WpaIEsvOtW74EB+aMYcFvvVm1/xQgLYY8fv2e9vWqsGP6CEyMjbh2Ym2OnL9mZzwrXj++QcCVfQzp0kp3HegoU6dCKfYtmMC8kf1ZvVc6s3hZfZ60SP682QvoqIScZPW//4i/z13WtJmHmwvdWzfltynzGD5tIYU83JHL5TqZ6mJZp0Ip9s8fx/zhfVm997jm+oZJw9g+43eWjh7I3jOXuf3oeU6iZmuveXvPMKxNXeRZJtCX7j/D1tyUonnzkBWi7krQ8bRvg+42yyLv/rMMa1Unm7wAW4b3YPcffVgxuCO7L9/mheIfi5QzdL1vDjbcpGQFUp4/RpUoTb5lpmaYlq7I+z8HEDS6D4KxIiM2wVfw1DXmPuHSvqm45C+PS/7yX1VWV1t+6s+Ht86mWZcRyGTaLv0Pb1/E1sIMV4fsiyG6xkLdcsU4MGsEC37twaqD0qQ6v4sjvZvWYvC8jQxZuInC7nmQyzO1qc5XzHmS1KyinDchKt6GiSCKuNpDSJTIwv3pBIWLeDoakJn95/paTvfu+1/CwsqWvAUyPvyz0l7yu4dMEGhSvYLW9a/VMzrngVnqVJd8n2hUSiXvXwfy08hV9Bm9jvOHVkmLPaLImxdPqNukPW27DUJuIOfo/s1fVR/jZq9nysJtjJy4hHMn9vEkUNq1dfcoiN/1C6ye3JaUpAQEhOzt/5mJbfVm/UlKjGXVxNbcPLsN57xFkMkMUCnTefriFeVLl6J6lYooFMbs3HdI/Zq6+/6dew84fuY8/Xt1B+C6rz/WVlZ4FSyQnVjnuMiO2hXLsGfRVOaOGsSa3UdyfA8N28+0S1a+uxdPY87vg1mz+/A38/xanXjp/jNsLb5eh2eVdN6hiwxrXkOnrgVIS1dyKfAFDUsX1uKcjW8O6urOvQccP3ueAb2kxbJrvv7YWFviVVD7eJtuO6Ybt+8/5Ni5SwzqmTFPunLrNntWLeDQ+iUkp6QQqmux4mv6rZqmRrN+JCXEsmJCG26c2UaefEW0dKTuuv3yGP5E8+fsDUxZuJ3m7fvwIeiVZrzpEjOnuVNCfCz+N31YvO4AyzcfJSU5mSsXTmjeLX9Bb5ZtPEKlmk14ePcG2Wr0C105OSmRVXNH0anPSExMpQXiiyf3kcfdkz4jF9Om1+/sXD3xG2TW/p15zvyprmRyOZMW7qJzn9+Ji4ni/ZtMni7fIe+nMv5XT1CuWlN1oaySfvuHuUqp5El4LFXcHajt6YTCQM7mAPWxjSztLshkyJzcSTy4lsT9qzGq3BCZtQMGnkURE+NRhQbpeMK/BILsP/f3X4p/Q0BCOfBKFMVP/mxbgF+AxTpoOwqC0B/pvfMARYF7OujqiKIYLghCAeCcIAgXgfvAfEEQ5gBHRVHM5IfLJ+t8HzAXRTEOiBMEIVkQBOuszEVRDBAEIT/QEKgP+AqCUEUUxUeojxXoelEvL69fgH6FCxcG2Gtqanq+abufdwDERIRgaeOoRW9mYUNSYhxKZTpyuQHRkcFYZaJ5/+YJO9dOYuAfqzCz0BbT0c6WqOhYyhb35sad+6QrlZqjAZnx/PU7Zq/ayILxI7GykBSb371AXBztsbGSdhVqVS7P/SfPaVinBo52toSGZ7gph0VEYm+brYp4/vots1dsYP6EUVhZWmjdu3H7LoXze2BrnbHS6WRjRUhEtOZ3SGQ09jbZ3cM/oax3AYJCdxEVl4CjrRWOtlaUKJAPAJkgcOvcVp7dvUAezxLERmacsY+NCsbcyjEntjoREvSYo1vH02XoOqwtnuNoa01IpklASEQU9jZWOZYvW6Qg70PCiY6N5+6Tl1y+fZ9rAYGkpKWRkJTMhOVbmDhiMA52NoRkrtvInOr2HbNWbWLh+BGaNgNoUb8mLerXBGD19n042NmqZY3W0IRGRuNg/XlZg9ZsJzouHmsLcxzU72VrZUHt8iUJfPmWSi7FcbK2IDgqY5cpNCoWRytzLV6Bbz8yZoO0PhaVkMjlB8+Ry2Tcf/2Bi/efcSXwBSnp6SQkpTB202F6TWqCnZ0jEWEZq+cR4WHY2GrHJfgeSPLGZpI3Tre8m6QJdVR8IpcDXyCXyahbqjCO6p0wOwsz6pYszNt7oRRI/sdi6UR6VAQGmd5Zbm2HMlr30QCzCjVI8M1QZYoipUgPD0UVL71r4u3rGBfwBvVO+b0r23l4Yy8Aju4liI/OiJURHx2MWQ5j49ap5YS8vQuCwK75rTOVLQ1IngA69VdCJv0VEYKlteR++u5VINuWSTEsEuKieBRwGbnMgLcv7vEg4BHn/QOJTUhCLpcxbs1uCrg64WCdsz4o5+XJpNBIouISsLEwo3XNCrSuKX1EL9t3iloNGuNZSTKXHyJErMzgnXrzx9JMIE73kVBqlZBx4dR29uyR6szOpTjWhqE8eitNxGKjQrCwdkCZLhCbJF0zt9TW21ERIVjZSnVjbedEdESGPoqOCMHK1oE7N85w3+8igXeukJaaQmpSLGnpKgRB4nn00g0CX7ymVZ2qOX7E6tIzZ677k5CUjEpU4epoj3smXZhjm2WSPTONla0TphbWGClMMVKY4ulVnpSkBJIT47Cxc6RA4eI8uudL/sIlePPyiYanrZ0jkeEZu59REaFYq92QP7kjW1rbYm3rwKr547CwssGzUFGKlqhAnhLtCQ9+xZXja7Gw1pbV1MKG5MRYjayxUcEaGoWJOW36SmeDRVFk8e/1sHZwIy01CQd7O8qULMbdnQ/p0bEdO/YfxNjYGDvb7AtSL169Yf7y1cye9KfGjj14+Jhrt/y46X+H1NRUEhOTmLFgKTMGd8fRTts2hEZEYW9jrbO9QHL3D1q5mejYeKwtzXOkc7Sz0Tr2FxoRjcMX+L5fEUZ0bBzWWezvJ/wTnSjp8OdcCVxJSlo6CckpjN1yhFldG0t8ozPZhhgdfN8FM2artJAVlZDE5UcvkcsFTXyBK49e4e3qhF2mowwOdnaEZT7aERGhc07z4vUb5q1Yy5yJf2S02aMnXL3lzw3/AE2bTV+4jPaN6xAakZlnZA7zpLfMXrmR+RNGYmUh8fS7F0geJwfOX7vF32cuEhufgImxETGZx1hUsEbnfULWfivRZPTbtj9L8TFEUWThqPrYOGQcd7SytkepTNf8jsw0lj7Bxs6RyPAMGaIiQrKNN9e8+TE1t+Dls0BKlChJZHh2PrZZbLH0LHseBPji4OSCpZVUTxWq1ObZ4/tUr9MEW3tHIsKlMpVqNObs0R2aIH3a8mnrAysb6dnp6WmsmjeKSjWbUrZyPS6c2I3PmYO8f/OcavVaEh0RTNmqTdi5ZjJW1g7/eM6cVR8nxMfi7OrBgzvXcM1X8JvkjYkKZ8oIKQ6SZ8FiRIR+4O6ts/w+ezfXzu7TkgPAXJestp+fm1rbOeFopsBNnobMwoZ6+Z3ZEvASwdxaY/M/QRUXjZiUAOmpiOmpKN+/QObggtzJHYMCxTH3LAoGBghGChRNupN8Yttnn63H/xb+e5ctvh4JXyYBQRA8gVFAPVEUSwLHkLwOcoQoii+AEKCoevGhHNICwCxBECZmIv10JECV6f9Pv3UuwIiiGC+K4gFRFAcD24CmX3qHJ0+erHjy5EnpJ0+elAYOAT1FUeT107soTM01CifTO1OoaAXu3pB2xG5dOkLx8pITRWT4RzYuGE6PX2bh6OKhKRMfG0lcQgLeBT159yGYq353cXV25NyVm1Qvr+0aGBwWwZ/zljFxaH/yumS4oTnZ2/Hg6QuSU1IQRRG/+w/J5ybtEHgXys+7j8F8CAklLS2ds1duUK1C2Sx8wxk3ZwkThg0gr2v2nYWzV65rHSkAKJrfnXch4bwPiyAtPZ3TNwKoVUY7yu+7kHDNSu+j10GkKZVYm5tib22Jk601rz9KRsncREHZmp3oN+kwXqXrc//GIURRJOhFAAoTi2yTzM8hJuID+1b+Sqs+c7FzlgIyFS2Qj7fBYbwPDSctPZ0z129Ts5y2E8u74DCNrI9fvSMtPR0rCzOGdGnFsRXTObJsKjOH/kSFYoWZNkRy/yxS0JOgj6F8CAlT1+0tnW02dt5yJg3tp9VmAJExsRqaizf8aVC9EkXz5+VdcBjvQz/V621qliv+BVmVWJmbkZScQkKS9AWclJzCzfuPKaDuB8XyufA2NJKg8GjS0pWc9H9IrZKFtfiemDaEE9OlvwZlijCuc2Pqlvbit9Z1ODNzKCemD2FOnzZU8PJg1k9S3NAChb0J/vCO0OAPpKelcc3nLOUrZQ9Y960ols+Ft2FRGfLefkStkoW0aE5MGcyJqdJfgzLejOvUiLqlCpOYkkpCsqQWElNSuf74Fc5Zo6PkIlJfP8PAMQ8Gdo4gN8CsQnWS7t7KRieYmGJcuBhJATc119IjwzDKXxjBSIrtqvAuSdrHjB2CktW70XnUITqPOkT+EvV47HcYURQJfh2AkcICM8vsYyPwxl7ePrlCh9/20GXU4Wxl3zy7i8LEHEsd+qtg0Yrcuym5d/tdPkyx8tJ533FLTjNu6RnGLT1DyUoNafvTeIpXqEfTzsM5uXAsJxb+gZW5KcXzuzG5bztO3bpLrTJFtPi/1dIH70lLl/QBQGSs5EnxMSKaC/6BeBgksuZ4OmuOp/M4SEVJT8l0utoLpKSKxOtYHChTUKCAi0CyXWea9t9P0/77cfOqy+kTh/BwhvAg6b3zujmRlJqxayMIAoWLVeCOWm/fvHSEkhVqS/VfvjY3L/0tnTt+ehcTUwusbBxo1e03Zqw5y7SVJ+kzfC4VihVm8ZiBvA0O4++LN9hy5AxmJgrqVtTWB1/SM+fWz2XFuCFUK12MkT3bc/uK1GZvn99FYWqR7cNFEAQKFKnIg1tSm92+coiiZaU2K1q2Lq+f+KNUppOaksS7F/coUro20REfsbS05t2bZ9y8cgaZTIaLu6eGZ+mKNbl68ZgUg+LJfUzMzLG2tSclOUmK5g3S/wlx9Pl1AtMW76BIsXJcvXgMpVLJiR0zMbdyyKa3BUHAw7sSD/0kD7KAq4fwLivFAEhKjCU9XRqk/j57yedVAYWJORZWDjja22FqYsL7Dx+5dPUG7q4unL98laqVtLMhhISFMXHWPMYO/xV3VxfN9X69urF30xp2rV/JxN+HU6ZkccaNlIL9FSngwbvgUD58sg3X/KhZXtt1/l1waEabvXxLeroSqy/EOClSwIN3HzPz9aXGZ/m+UfPNecHhn+jE31rV5sz0IZyYOpg5P7WiQuF8zOrVUuLr7szbsGiCImIkvneeUKuYtpfFiQn9ODFR+mtQqjDj2tXXLAwAnLjzmCaZjhQAeBUqQNDHYD6q5x7nL1+jasWsbRbOhFkL+HPYL1pt1r9nV/ZtXMXudcuZOOo3ypQszvgRv+JdMD/vPoZksrk3qFYhq80NZ9zcpUz4bQB5XTLmM072dgQ+fUGzujXYtGAaZYt7U7qoFwFXpTH27rnu+YYgCHh6VyLQV91vrxzGu4w0xpISMvXbS3vJ51UehUlGG7p7FCI9LY2wkPekp6Vx68ppylSsqcW/TMVaXLt4XIofksN4c3H3JCoiDAsLa9LT0rhx+QzlKmkHri1bsQaXL0h8nj1+gImpOTa29tg5OPH8yQNSUpIRRZHAu364uHsAYGpmrrHf/jcukJ6WSqkK2p5rpSrU4sbFo2r57mFiao61rQOiKLJlxVTyuHrSsKXkpVOnSScmLdyFk0teHJzc8PU5wpP7N7C0dsiVOXPeAsUJ+fCKd6+eSvV5+SQJCTE4u3l8s7yfZJ20cBelK9bm7NEdOObxIDoiJGdZi1Ug4JOduHiEEuXr8DlYWtvjZK7gxZOHyKzteZpqQAF7awy9y5D+8oEWbfqLB8hd80u72waGyJ3zoYoMIeXKUeLXTSZ+w1SSjm0l/d2zf9/CgCD85/7+S/Fv8BxQAB6CIBQURfE50APpOABAHGABhCPFD0gAYgRBcEKK9n/xc4wFQXAEPIE3giC4AJGiKG4TBCEe6P0NMn6S4xPfasBDURSj1BkWin5JFh04DjSd9ltTjIwUdB2UEXl19axBdBkwBStbR1p0G86WJaM5tnsZbh7eVKkrBas6tW81CfHRmoitMrmcUbN2ExMVxq+r5qBSqlCJIh9CQlm+ZRfN69Ygf15XDp6SAp60aVSXTXsPExsXz/x1UlRjuVzOxrmTKVa4AHWqVOCnUZOQy+UU9sxLqwa1ATCQyxnRrycjpsxDpVLRrF5N8ud149BJKaBO68b12LznEDFx8SxYs0XDd8N86YRGckoKvgGB/D6wj1ZlGMjljO7ZhiFz16EURVrVrEABN2f2qc+5t69blXO+9zh21R8DuRxjQ0NmDe6h2UUb3aM141ftIE2pxNXBlmo9ZwBQsEQtnt+/xIpxDTA0MqFF74yo1TuX9KN5r+lYWDtx69xWrp9cT3xsOGuntKRgiVo07zWDy0dXkJQQzcntUoiL/YYJbJ05htG9OzJ01gqUKpGWtStTwD0P+89IO7jtGtTg/K0AjvncxMBAjsLIkJlD+3zxOIOBXM6In7sxfNoClCpVpja7oG6zOpna7K9MbSalvBo3bzkxcQkYyOWM6tcDS3MzDJKV/N67Hb/OWYVSpaJlrcoUcMvDvrNSkL/29atzzvcuxy/7SvVqZMisX3shCAIRsXH8vmgDIB3daFS1HFVLFYGYUAzkMsZ2asSg5TulFIlVSlHQxYE9PlJwyo41y332XXOCXG5An4EjmDlxBCqVitoNmuGeLz9njh8CoEHT1kRHRTB22M8kJSYgyGQcP7yXBau2YWpqxpK5k3h4P4C42GgG9WpDh2598S4sSPJ2bMCgFbtQiSKtK5ekYB4H9lyW3Co76oiL8AmRcQkMXyedh05Xqmhavij5z73PkT4zSv+1ALtaFTGyt6Huq0s8m7qMd5v2fb6QSkXkznU4DpsEMjnxV8+S9vEd5jWlAFbxPtKk0rR0ZZIfBiCmZqxnpr56RqL/NfKMX4ioVJL67hVxl09Bs+wZE/IVqcWbRz78NbMhBoYK6nXJGBt/r+1PnU7TMLdy4uK+yVjYuLBvqbQrkr9EAyo0HMybRz7MHt4EQ2MFnQZk6K/1cwbSof9UrGwcadZlBNuWjeLk3qW45itCpdrtvqreDORyujSoyroj52n35yJa1ihPAVcn9l2QFkLa16nEeb9Ajl67re63Bswe1EUzxkYt305MQiIGchljerTE0iwj4uCz9yKFXER+bWVAWjocvq7U3OtaR86RG0rik6B5RTnRCdC3kWRmH71TcUmsSdiry0we1hgTEwUzZ8zk+cd00pSwYuZgug2cjLWtI627D2fjotH8vXM57p4ZertY2RoE3rnM5F+bYWSkoPsv0z5bB6N7d2TUgjWoRLCxNGfCis2YKYxpXK3CN+uZamWKsft2DPNGNcbQSEGHfjM09zbNG0C7n6dhaeNI484j2bliFKf3LcElXxEq1JLazNG1AIVLVmfJn60RBBkVarfHxcOblj3H8ffWKUwZ2QtTcwuiI8PxKlaG8yf3U7dxO0qVq8Y9/6uMHtgGY2MFfYdK6/Ix0REsmz0aAKUynco1G1OyrBQ8MTY2iueP7zN9QCkUJhZ0G75WI+u2hf1p+dM0LG2caNBhFPtWj+D8gSU45y1C2RrtAQj/8IID6/5AJpPh4FKQVn0y+ufQ/n2YvWQFoihy/Ow5rC0tadawHp553TlyQloUadmkIVt37SM2Lp7Fq6WI93K5nDUL5+TYXp/abFSfzgydKaVibVG7GvndXThwRprStG1Qiws3b3Pc54ZG304f1k/TZuOXrOf2wydEx8XTfNAY+ndoQYt6NdR8u/DbjMVSyr06ar6n1Xwb1uLCjduc8Lmu5mvEtOEZfCcsXqfh22LgaAY3rkrbqqW+Wyd+vg5kjG1Xl0Fr9ku2oVJxCuaxZ8/VuxLfajnHGQBISk3jxpM3TOignXLXQC7nt/59+H3yTFQqFU3q1cYzrzuHT0gfV62aNGCLus0WrZHsllwmZ+3CWdmekZnniJ97MmLqXFQqMWM+o54ntW5Ul817DkvzmbWf5jMyNsybqpkn9Rk1EblMRuH8+Rjatztj155j0ehGGBoraNs3Q6duXdif1j9Nx9LGkYYdR7Jn1UjOHVhKnrxFKFdT6rdhH1+wf90fyAQ5Dq4FaJOp365e8CePH/gjiir+GNQWM3MLGrTogmveAlw4KdmUOo3bU1I93sYMbK1OZSjND2KiI1g++3dASsNZsVp9ju7fxN9711OrfnPc8ubn7AnJztVv0pbS5asS4H+NEQPaY2SsYMBQ6YRuQa/iVKxWl3HDeiGXy8mXvzB1G7UGYO+2NahUKn4f3AmZXE6dJp1wzVuAi6ck+Wo3ak+JctW5f/sK4wa3wshYQe8hkwF4/jiAG5eO4ZqvoGYHvm23IZQoV52egyewc/1cIsKCWTdnCNZ2TnTo++nE8D+bM9dt8RMzx/RARMTUzJI6TToSFRHKxVP7vlveEuWqs2fLIuJDg9m5ZjLdB2e046pZg+iqlrVVt+FsWjyao7uW4ZbJTsRGhzPvj04kJyUgCDIuHv+LPxcexsTUnFHVijLxzB1KxU5j8O9TsDNTkBZ4C1VEMIYlJf2Zdu8aqsgQ0l8/wqznaCmt8f0bqDJ5Sejx74ag8yza/wgEQZgMxAN3gPlIix2+SDEHUgRB+BXpiMFHURTrCIKwGagEvETa4T8iiuJm9bGBUaIo+gmC8BrpY14JGAILRFHcKAhCI2AekjdAmvoZn+jLq48h9Fb/P0Qt32ugPBCDFKPAHikmQQSSF4OA5L1xDBgjiqIoCEK8KIo5L9dnwcmA1FxvwPIG/l8m+g6IWc4H5xZM4nI/ncrBlK/PKf8taGV+5ofwTTPKnej4WWGUHPtlom+EYczng+Z8Lx7nbfJlou+A9+tjuc7zXNOcJ5z/BMV/KvJlou/AkVY6w5/8Y3g4K79M9I2om/LlM9jfg/kvf4xOqFZSles8K6b7fJnoO3Auve6Xib4DzhZf5QD4zXgTpdsl/p+gpt39LxN9B0yTdB/9+acQf8DulEnoqy8TfQ/SfoxLVVT+il8m+g4YKL81jvSXcSG2wpeJvgNu1j9mjBnJ0r9M9B1ITDf6MtG38kwzzHWeAKaGaV8m+g4kp+e+vJXPjc51np9gOWLxf+9W+Dcg+eiq/9iHsaL5oP/KOvuf9hwQRXFypp/ZwuGKorgMWJbpd+8c+NTO9L9HDjSngFM6rntk+n8z0se/Ll7aOYtgKzrwLQsDeuihhx566KGHHnrooYceeuiRG/ifXhzQQw899NBDDz300EMPPfTQQ49/jP/iWAD/KegXB/7HEZ2Y+25HRor4LxN9B2SpOYT0/odIM8k5ev73QiHmvqsvQLyZ05eJvgOqH5QSRZ72A0LqW/7z7AG6oBJ/TB2k2Ll9megb8aPc/x9sevRD+KY0/jFedoby3B9n8o9vcp0ngJXljzGXopj7rtTy5LgvE30HIpJ+zNGwQraJP4RvQbvcP7ZiHf4s13n+SIQ7Fv0y0TcizsMRx1c3cp0vP8juij/IPqYY5v5xPoMfM8QwEH5M3X7KiJLbUMhz/7hCQmruH1UAMJD9mLqV/wC+MsWPzKOsx78F+sUBPfTQQw899NBDDz2+Cj9kYUAPPfTQ478BP2gx8X8J+hrQQw899NBDDz300EMPPfTQQ4//49B7Duihhx566KGHHnrooYceeujxfxsy/b65fnHgfxReXl4CsMTWMS+GRgpa952Fi0exbHRRYUHsXT2CpPgY8uQrStv+czAwMCIpIYZDG8cRFfoWA0NjWvWZgZNbYcI/vqTrGinNWkJSMh/DIrE0N6V7s3r0btVQi/clv3us3nMUQSZgIJMxomd7SnsXICU1jf5TF5OWlk66Ukm9SmUY0KGZpty1e4+Zv/0ISpWK1rUq8lNz7fRYF28/YNX+U8hkAnKZnJHdWlKmsCevP4YyduU2Dd370EgGtm1Eh9bNAbge8IBFm3ajUqloWa86PVtrp7bz8Q1gze7DyAQBuVzOsN4dKe1dCIDpKzdz9fZ9bKws2D5/Eke3zeDpXR8MjRS06zdTZ91GhgWxZ+VIkhKiyZOvKO0HSHWbnBjH3jWjiYn4iEqZTrUmfShXsy1hH1/x8+RRACQmJhEcGoaFuTmd2rSga/s2WrzPXLzMrv2HADAxUTBsUD8Kenpo7iuVSgaO+AN7O1tmTRyruX7L/w4r1m1EpVLRtEE9unRoq8X37EUfdu2X0tKZKEwYNrg/BTw9SE1NZdgfE0hLS0OpVFKzWhV6d+usrtdAFm7Zg0ol0rJuNXq1apSlH9xl7Z6/EQQBuVzG8J4dKO1dkJDwSCav3EJkdCyCTKB13ep0bprR1tfuPmL+XwdRqURa165E75b1tfuB/31W7zuhbi8ZI7u3obRXfgDiEpKYtn4XL4KCEQRoU6cKuy4uQqVSUqdBC1p16KnFSxRFtqxdRID/dYyMFQz6bTyeBb0AOHFkN+dPHUEUoW6jljRt1Umr7LajZ1m6/SAzfu3Dmn1HUalUtKpTjV7ZxsNd1qjHg1wmZ0TPdpT2LkhKahoDpi4iNS0dpXo8dFSXURQrg22nn0EmI/7KGWJPHtDiadmwNWaVakk/ZDIM87gRNKIXqsR4LOq3wLx6AykH8fs3hG9exteg5LqZODatTWpoBD5lvi09nyiKXP97Ju+e+GBgpKBW+5nYu2YfG+d3/U74+wfI5AY4uJWkRpvJyOSGvH54Dv8zSxERSIoLw9jYAFNzK7oNmo57/uxnoyNCg9iyZDQJ8TG4exah+5BZGBgY4nf5KGePbATAWGFKx74TcPXwIio8mL7rjhARn0hSajop6emYGxvRpkIR+tbSTmjj+/I9w/46hautlO6ublFPBtYrD8DE/RfwefwGWzMTDgzT7g+iKHL18AzePPbBwFBB3U6zcHDLXgdnd4wiNOgBMpkhTnlLULPdFGQyA87tGsPLeydRpqdSonpPig0dla1seGgQmxaPJjE+FnfPIvT8dSYGBoaIosi+TXMIvHMZI2MFPQZP09RbYkIsO1ZP5uO755iICUzq0474pGTm7ziKUqUin5M9V+8/5dzS8dhYSGelL95+yMqDZzRjbFSX5pQp7AHAjtNXOejjiyiKtKlVgW4Nq2vVwfm9M3gZeAkDQwVNe87GKW/2Orh9cRv+F7YQHfaWX+Zex9TcFoC3T29ycPVgrOyleB5va1WhY9fe3PG7yca1y1CpVNRr2Iy2Hbtp8Qt694YVi2fz8vkzuvb8mVbtJB2VmprChDFDNfqrSrVadO7eB4C7/tf5a/0iVEoVtRu2pGX77Lph67qF3PW7jpGxMQOGTcCzgDcAJw7v5MLpIwiCgHu+AvT/LSM3+tX7T5m34ygqUUXrGhXo06yWFt8Ldx6y6uBZSS/KZPzepVlG3Z65ygEfX0QR2tasQLeG1X44X1//26xcux6VSkWThg3o3KGdFt9zFy6xe7+kf0wUCoYOHkiB/J4AzF+8jJu+flhbWbFu5dIMWR++ZM7+s6hUKtpUKUXfhlWy9QGAB28+0mPBVub+1IoGZaS6bTJpJabGxshl0nvsHN07g++j18w5dFHiW7k4fevpTkX44G0wPZbsYm7PpjQoVRiAvy7d5sCN+wiCQKE89kztnKGnb/nfYfn6TSiVKpo1rJcrdjc3bW6vrp04snUGT+76YGSsoH3/mbjqmnuEBrFzhTT3cPEoSseB0twD4OWjWxzdNgulMg0zcxv6j/+LJ/cuM3PtGBIT4jAzs6BF+940btlFw08URf5at4C7/tcwNlbQ/7eJeKjHQEJ8HBuWzyDo7QsEQeDnX8dTyLskAKeP7ubs8b3IZHJc3T149+aF2ga3pKUOG7x17SIC/K9hZKxg4G8TtGzwhVNHEEURr6IlefTgDkqlitoNWtGifa9sfL5V1jevnrJp5Sw+fggiPS0FWwdXuv0yC3fPnGzO7yQmxODmUYTuQ2ZLNufKUc4d2QCAsbEpHX6egGs+bx4FXGHHqrEkJsRhamZJ83a9adiyq5a8O9bP557/VYyMFfQdOlkjL4BKqWTKqB7IDQxJSohDpVJhZKxAEGSICGq+Foydt5u9G+cQeOcKhkYKeg6ZRt78UuyiwDtX2btpDqJKRdV6bWjUpi8Af+9czl3fi8hkMswtbeg5ZBoAaUoVvx2+xu33EYBI86J5GV+vbLa68AsKY8Gl+6SrVFibGLGufU0Appzx5/KrYGxNjdnTvX62cnr87+P/3OKAIAhKIHOi4tbADlEUq34Dj2HAWlEUE9W/XwNxwKfoR4OBD8BRURSL6ygvAxYDdQERSAY6iqL4ShcvURSv6RCjCVBo6OxTBL28y9G/ptB/wp5sRGf2zqdKw16UqNSMv7dM4rbPfirW7YLP0TU4u3vT5dflhH18ybG/ptJ79Gbs8+Rnx+yxKFUq2g2fgqW5KRunjOSPxRuoWa4E+d3yaHhXKO5FzXIlEASBZ2/eM3bpRvYtmICRoQGrxg/FVGFMerqSnycvpGrpopTK54xSpWL21oOsHN0fJ1srekxeSq0yxcjvmhGor2LRQtQqU0zi+/YDY1Zu48Ds0XjkcWTntBEAKFUqmgybRp1yxTW/52/YwdLxw3G0s+GnsTOpUb4Unm4uGr7lS3hTo3wptbxBjF+0ht2LJWXZrHZV2jeuw9QVm7h+5wERwW8YPvckQS/ucmTL1P/H3llHR5E1f//TM5m4e0gCCcHd3d0Wh8VhBVtkl4VV3N3dWVjcWRbXJEiMhJDgnhB3t5l+/+jJJJMJsiy853l+T77n5CTprltdXfdW1e1rxZiZB3V0e+Hgcpp0HEaNRl05uWsWAdeP0rDtQG5f3od9KQ+GTtpIekoCq37tQs0m3bBzcmfb6mUolUqGjpmImakp65fOZ+ai5TRpUA+30q4a3k4O9qxaOBszU1N8AgJZvn4zG5ct1Nw/+tcZSrs6k5FRcMijUqlkzaatLJk7AzsbG7778RcaN6yvw3flwrkSX/87rFi3ifXLF6FQKFg+fxZGRkbk5eXx/S/TaFC3DnWdzVm64wBrp07E3saKEb8vonndGsW0gxoavU5dvY1DK2Yhl8v5fmgfKrmXJj0zi+G/LaRBjcqUd7RCqVKx+I+jrP91DA7WlgybsZIWdatR1tmxoB1UrUDLOtU07eDXtX9wdKnUIVu25xhNalRmyfdfkZWTQ/+fF/PLws3Y2Ngz9cdvqNuwOS6l3TW8ggJuERURzsrNh3j6KJTtG5cyb/k2wl4948r5U8xbvh09hR6LZv5I7fpNcCol6Sw+Nhqfew9xsLFk3f4TbJj2PfY2lgyfuoTmxdpDDY09/L5mO4eXz0BfoceGaRMxNjQkL0/JyFnLqW4uUNnCBOtBo4lZOZO8xHicfl9K5l1fciPDNTxTLpwg5cIJAIxq1Me83ReoMtKQW1pj3qYbETMnIObmYDvqJ0zqN4etwTrttCjC/zjGyw1/UmvH4vfSFkXYI0+S41/Rf8o5YsLu4n1iDj3H6dpGuVrdaP3lEgCuHpjCQ78jVGk0EGePRpSp3IawR54EXduCKieeASNncnj7PH6cv0+Hz6m9K2nVZSh1mnbm4NY53L5yjGYdvsTG3oWJM3dibGrB/UAvDm6dzY/z9yGTy5nSpTEVnGzotnw/RgoFywa1Z/qRa7SqVAYPB2st/rXdHFk3vIvOc3vUqcjARtWYeviKzr3XDz1JinvFoF/OE/36Lp7HZtNnoq7vLV/7C9oOXArApX2TeeBzBDOrUmSkxNBj7J+E3tzHi5CLgO7gwMk/V9G661DqNe3M/i1zuXXlGM07fMn9QG9io14xc81pXj4J5sC2efy0QNLbkZ2LqVKrKd9OXkH95JOkZ2UzbM4GNkz5BlEUGThzDbYWZlrPaVDFg5a1KyMIAo/DIvl1w36OLfyRp+FRHPf0Y/f071DoyRm/YifNa1QC9dmvL0I9SYx5ybezLhD58i4XD8xiyM+Hdd7D2aMOHtVbcWDlMJ17LuXq0ee7zQA0KhOFUqlk68ZVzJi3HBtbO36ZNJr6jZriWtpNU8bMzJxvRk/E55a3Fi+FQp9ZC1ZiZGRMXl4e034aT516DXEpW5Ndm5fx25w1WNvYM33yV9RpoO0b7gbcIioijOWbD/P0USg7Ny5hzrIdJMTHcP6vQyxZvx99A0PWLJ7KLa+L1KppLMWxP0+xcfLXOFibM3jOBlrWqoRHoTjWsLIHrWoV6PaXjfs5vkDS7TFPP/ZMk3Q7bsUumtWsSBkH28/C18Reig1rN25m8bzZ2NrYMH7STzRu2IAyhWKDo6MDyxfNx8zUFF//AFat28DaFVL77dCuDT26dWHJitUaeqVKxYLDF9g8bgAOlmYMWrqLVtXL4+GkfeCsUqVi1cmrNKnsTlFsmzgQK1NjHfoFx66weUxvHCzMGLRyH62qeuDhaKPL97Q3TSqW0VyLTkpjn1cgx38ejqG+Hj/9cZpzgY9oXrkFSqWS1Zu3s3TOdOxsrBkz+bd/HXc/dcw1MTYmPvoVU5adI+zZXU7snMO42br+9dzB5TTrNIyajbtyfOcs/K8dpVG7gWSmp3By1xy++mkLlralSEuOR6VScnz7DIxNTFm68QjzfxvNba+L1KrXFMdSpdU2cJPoyDCWbTrKs8ch7Ny4mNnLdgLw57bl1KjTiIm/LiIvN5fsbOmQ4vvB/tzx8WTR2j3IZXJ+GNWXqfPXYWNjz7Qfv6ZOsTE4jBVqO9uxcQlzl28n7NUzrp4/xdzl25HJBL4d2JGfZiyjfKU6zJgynDoNmuNcuqyGz8fIun3dfOo3aUPw3bvUbNieF48CObxtLj/O36+j27/2raRV16HUadKFQ9tmc/vKUZp1GICNnTMTZuwqiDlbZvPD3D85uGUmxiamLNxwjEW/j8TX+yI16jXT6DY44AbRkWEs2nic549D2LNpIdOX/qF53sXT+3F0diPIz5O5qw9gbePAnJ+GMXryPKydKnL0j2UYGZsSGuhNTORrZq39i5dP7nFgyzx+XrQXlVLJwW0LmDhjM5bWDiz+dRA16rXCydWDdj1G8MXA8QBc/XsvZw5vpmMVOHrvBfeiEjkyrB0KmYxeuy8woKYH5WwLDvdOzc5h0dW7rO3RBCdzYxIysjX3vqhShv41PZh5wV9Hf/8nUJKt4H/yzIFMURRrFfp5WdzAgCAI7zoz9gfAuMi11oV4Fvcxn89XD/gSKAXUEEWxOtALSPqHvHoAuwVBwNWjFlkZKaQmxWgRiKLIiwe3qVJPmumt1bQnD+9cAiA24hllq0ij/HZOZUmKe0NacpymbOjTl5iZGFPGyYHSTva0b1yH6/7aHx7GhgYIaiPKzM4m35wEQcDY0ACAPKWSPKVSQxf6/DWuDra42Nug0NOjQ8NaXLsT+na+OTkI6Bqqb+gTXOxscLK1AuD+0xe4ONrj7GCHQk+P9k3q4+l3twhfQw3frOxsLQdQu0oFzE2l2TRP/yBqNe0hzRaVe7tunz+4TdX6km5rN+vBgzuXpfdHIDsrHVEUyc7OwMjEApmsYBzu4ZOnmJma4upcCpdSTrRp3pQbPtpOtlrlipiZmgJQpWJ54uLiNfdi4+K57X+Hru3bapV5+OQpzk6OlHJ0RKFQ0LpFM276+GnRVK1cqYBvpQrEqvkKgoCRkREAeXlK8vLyEAS4//QlLo52hfRaD0//d+m1oL5srSyo5C4FSBMjQ9ycHYlNSAIg9Fl+O7CV2kGj2lwPCCnCt3D7ytFUV1pGFoGPntOjVUMAHr+KoLSTHQ6OzugpFDRu0Q5/Hy8tXgG3vWjeppM0m1SpGhnpaSQmxPEm7BXlK1bDwNAQuVyPytVq43fruqbc7m2rmTCoJ3l5SkrZ2+DsoJa3cV08dezB8B32IJ0QLNmDdAKxvnt58mIiyYuLBmUe6X7eGNVsyNtgUr856b6F3ksmR1Dog0yGoK+PMjnhrWULI8Hbn9yE5A+iLYpXD65QvrZkGw6la5GTlUJGSowOXelKLREEAUEQsHOtTnpyNAAKAxMEQeDVgys4l2uCTJDhVqEmmempJCfGavEQRZEnob7UbNQegAYtu3PPT/pYd69YC2NTqSPjVr4GSfESfwsrOyo72xESHkMZWwsqONmQmJ5FpxoeXHvw8oPfs657KcyNDYq99zL0MhXrSjpwLFOL7KwU0ovRQZnKBTqwd61BenIUL0MvU7lBXxxK18DM2pm83Kxi3/txqC+11e/dsFV37vpdBSDY/yoNWnyBIAi4F9JbZkYazx4E0LiNNGup0NPjVVQcLvY2uNhbs+bIObo3q0t2bq7Ws4raWH6jfREZS/WyrhgZ6KMnl1O3ojtXCvnpJ8GXqdqwJ4IgUMpd8pFpybo6cHCtgsUHZvt4+vgBjqWccXQqhUKhoFmLNvjd1h4EsLC0olyFyujpac9rSP5LCsnKvDzylHmAwLMn93FwcsFe7RsaNW9PgI+nVtkAH0+at+6i4xsAlColOTnZKJV5ZGdnYWVtB0DI83Bc1bpV6OnRsWENrgVpZwrR1m2u5m9Jt6W1dHv1zv3PyvfR4yeUcnLCSR0bWrVoxs3bPlp8C8eGypUqamIDQI1qVTEzM9WiD3kViautFS62lij05HSqW4Vr93QzOey/HkC7WhWxNi3aZSoeIa+jcLW1xMVGzbd2Ra6FPNPl6xVEuxrlsDbTHVzIzs0jT6kiMzcPOwtJ7odPnlLKyZFSjg4oFIpPEnc/dcy9d/8BtZtJvqW0uu+RUkzf49n921RrIPU96jTrwX113yPo1mmq1muHpa00KWJqYUPYs2CMTCyoVKU2JiZmNGrRAUMjY/xvX9PwvOPrSTO1DZSrWJ2M9FSSEuLIzEjjYWggLdv3AEBPocDEVBpgvHzuKN36DEeh0Ofpk/s4OZfRisE6dnbbk+ZtOhcTg19SrmJVDAwNefH8MdY2trx4+lBtrx0I8NXm8zGyRr55TWzUG+q36E6lGk149TSYzIy3xRwfajaUVpvUb9GDe/75Mae2VsxJTojm1dN7GJtaUKFKHUxMzGjYvCMGhkbcuX1VwzPQ9zpNWknyehSSFyAhLpq7/jcoV6km+gaG2Du6oKdQ0KBZBwJ9riOKIgE3L1CvWWeC/a7SsFW+769Bhlr+l09DsHN0xdZBKlu3aSfu+kl1a2RcYLPZ2VkaXxEQHkspc2NcLExwMDPC1tiIw8EvtHRx9mE4bTxK4WQu2Zd1oXhYx9kWC8NPnymtBP85+J9bOVAcBEFIE0XRVBCEVsBMIBKoJQhCfeAQ4ALIgbmAA9KH/VVBEOJEUWz9AfxHAF0BQ8AEOA1EiqKUt0cUxfC3l34rnIGw/H/MrRxJSYzGzNJeQ5CRloShsTlyuZ6GJv8j19G1Ig8CLlCmQl3CnweTHB9BSmIUphbSqH9sYjIZmVl80bIRAA42VoQ8fakjxFW/u6w/cIrE5FRW/jxGc12pUjH098WER8XSr0MLqpVzg5xMYhJTcLC21NA5WFsQ8uy1Dt8r/vdYd+QsiSlprP7xa537F3zu0rFRwTLh2IQk7G0KZgXtbSwJffJCp9w130A27jtGYnIqy3+boHM/n1dlm4IZbHNrR1ISY96r25RE6QOlUbvB/LnqOxZ/34KcrAy+/G45skJ7mOLiE8jIzKR321YA2Nla8+DR29Njnbl4hQZ1C9513badjB4xhMxM7TSDcfEJ2NkWzNrY2Vjz4PHb+Z69cFmLr1KpZOykn3kTGUWPrp2oXLECPpfP4WBjpaGxt7Yi9Glxeg1iw4ETJCansuKXcTr3I2LiefwyjKrl3ACISUzSagf2b2kHV/2CWXfobxJT0lg1ZSQAb2LjsTQzZfaW/Tx+HYGFiRH2hXjZ2Njx9PF9LT4J8bHY2BbMvlnb2JEQH4trmbIc3LOZ1JRk9PUNCPK/iXt5aamev48X1jZ2VCjjglIlYmdVSF4bS0KLtYcgNqjtYcXPYwt0q1Ix7PdFhEfF0rdDSyqnhKNnaU1eQsGAnDIpHn338jo8AQR9fQyr1SZh/xY1bQIpF07gvGgrYm4OWfeDyLofVGzZT4n05GhMLQtsw8TCkfSUGIzN7YulVylzeRJ4isbdftdcexF6kadBfyEgY9z0TQBY2DiQnBCDhZVdwbNSkzAyNtPYmKW1I0kJuh+gt68ep3KtZlrXYpLTMTM0IPh1NNVdHYhLy+ReWLRO2eDX0fRbcxg7c2N+7NyYckVWFhSrg5RoTC0LVoyYWjiSnhyNyVt0oFTm8vjOKZp2/52ga1u1yuobmpH0nve2snYgOUGSPSkhBivbAv1b2jiQlBCDXC7H1NyaPzdM582rx9RzNaVepbI4WltwPfA+9pbmVHZ35pR3gI58VwJCWXfkPAmpaaz+QVrC6+HswPqj50lKS8dAocA7+BFV3FworS6TlhSNmVWBHGZWjqQlRWNqUbwOikPEiyB2ze+OqYU9pcZ/Q0J8HLa2BeWtbe148ujDU3MqlUp+/n4UUZFv6NS1JxUqVeG65w1stHja8+yR9mB0QnwsNnaFaGzsSYyPpWz5ynTtOZiJ3/REX9+A6rUbUKN2Q4i7QkxSMg7WBbNsDlYWhDwPoyiuBISy9uh5ElLTWfN9gW7XHbtAUloGBgo9vO89ooqbM8Bn4xsXn4CdXUFssLW14eE7Ys65C5eoX093mXFhxCSl4mhVsBLF3tKMey8jtGiik1K5EvyYrRMGEvoqsggHgTHrDyII0Ldpbfo2rSXxTU7D0bIwX1PuvYoqwjeNK/eesvW7voQevKi57mBpyvBWdek4dxuGCj0aVyxDk4plSFDrwN62YPXBp4i7nzrmvnwVhqV1gV1ZWDuSkhCD+Tv6HhKN5B/iol6iystjy/xhZGel07TjUBT6Rtg6lOHR/UBSU5Iwt7Ai/NVTSrkUrLhIjI/BunB8tLUnIT4GuVwPcwsrtqyZQ9iLJ7h5VGLIyMkYGhoRFfGaR/eDOLJ3A5kZGZrVdiDZ0NPH2naWGB+r/QwbOxLjY3Et48EhdQyOiYwgMyOD+LhoDZ9nOnz+uawupcvy8vkjqjfpTZDPBZLioyjtUZ3khOj3xBwpLhXF7avHqFyrGckJMdg6lubx/UDSUpIws7Ai/PVTnFzcNLRJCbFYF/LZVjYOJCbEYGlty/7ty+k/fCJBfp7o6xd8fFvb2PPsSQhPH9zB3MIGe6cyJMXHYGVT8N5W1g4kxcfoxAQrG3tePilYHH1y31p8rv+FkbEpP8zaBsFrsDQy4GFsMnkqFdGpmcSlZxGRkq71jq+T0shTqRh1xIv03DwG1vKgW+XS/E+gJFvB/+TKASNBEILUP8eLud8AmCqKYhWgExAhimJN9faAc6IorkHaMtC6yMDAVTVPn2J4AjQGhoui2AZpwOELNf1yQRBqF6F9Jy9BEEZlZGQ0Cw8P33b55JbC17UJxbfnn23WdRSZGSlsnNETn0t/4li6stbsdl6eksi4RNo2LBCtuIU2revX5Mjy6SydPIpNh//WXJfLZOxb9Bt/r59H6LNXPA2LUIukK5OO3ECbetU5tuhnlk8cwcaj57Xu5eblcT0wlHYNahR61WLetRi+rRrU5uCquSz+6Ts2HzxZzBu9hVfRt3/HezwJ8capdCV+We3JuLnH+GvPPLIy0zR0eXl5RMfG0bJpY52yRREYHMKZi1cYNXwIALf8ArC0sKBiOY/iBH+rTLp873H24mVGjhiquSaXy9myZjkHd27h4eMnvHj1GmnXy/t5tmpQi0MrZrFkyhg2HzqldS8jK4tfV25m0vB+mBobqWXVlan49lWDo0t/Y9mkr9l05AwgdagevQynb9um7Js/BYWeHk9eRxRhps1NfMt7OLu60b3PEBZM/55FsyZR2r08cpmc7KwsThz6g36DRxYj1dslbl2/FoeXz2DJ5FFsPnxac10uk7F30e+cXj+f+89e8iI9q/ila28xWaMa9cl++hBVhtSOZMYmGNdqwJvfRxP+89cIBoYFZxN8VnyYneXD++QcnNzq4eReT3PNvWp7nNzrU7/TD5w5uO4dbIqrM+3/n4T4cvvKMboPnqR1PStXic+zcH7q2gRTQ2kvbtEVSJVL2XHu5yEcntiPgY2rMenPc299Dy2pilXB23XgdWwOTu71KFW23geVLa6tatraW2xcqVQS9uIBzTv059clhzAy0OfKnVDyVCq2n77KmF7ttdgURpu6VTm28EeWTxjKxuPSh1bZUvaM6NKS75buYPyKnVRwdUIuL9Rd+EB/+zY4uFZl9NwrjJh6ijqthrJ43tTiY8MHc5T81/J129nyx2GePH7A65fP36KvoleK12l6WgoBPp6s2nqMdbtOk52VhffVs28r8lbdHl/wIyvGD2FDYd12bsnYZTsYt3IXFVyd0JPJPyvf4v1fMc8CgoLvcfbCJUaO0N0KUhjFilqE59Kjl/iheyvkxRzw9cePQzj4y1esH9ufg54BBDyVBoc/xEaWnrzGD92a6/BNycjiashzzkz7mouzRpKZk8tp/wcfzDcfHxx3P3HMzcjMeC+/d/V1VEolb16GMmLyJr7+eRtXTmwkJTEaQxMzuvYexuKZE/j72B7MzC2RyeSFeBbHUkCpzOPls0e07dSHeav+xMDQiNNHpSXxSqWS9LQU5izbRrM2nQgN9teSTdevFQN1DP6izxAWTp/IiUO7MDUzR15Itg/p1r5P1pETpxMbE8n+zTPIzkxHrqcoVsYP6e88CfXl9tVjfDHoR0DE2MScLr2GsXTWOM4dl3QrlxfWbXF+TSDIzwszC2vcylUuTjMICPh7n6Ves05vkUwt23t8cY9BE1iw+QL1m3fl+rkDANRzscVIT87Q/ddY7hlMaUsTnfdUqkQexCSxukdj1vVswjafh7xKTC1W1hL838P/4sqBTFEUa73jvq8oivlTo/eAZYIgLEY6P8DrHeVai6IY9477F0VRTABppYAgCBWRzhxoA1wWBKGfKIqX38WrYsWK44CRFSpUADhsbGx8pW2PUfsAUhKjtGa2AYzNrMjKSEGpzEMu19OiMTQypdc30l46URRZ9VNbLO0Kln9GxSdibGiAjaU5ANHxidhaWfA21KlcjjfRcSSlpGFpXrCUyczEmLqVy3Pr7n0qdGiKg7UF0eql5QDRCcnYqp9RLN9KZQnfGk9iarrmEK0bwQ+pVMYZm0L7Z+1trIiJL1hWHROfpDXTWxS1q1TgzfpYklJSsTQ348i5qxw5f42ImFiqlS9LcnzBTEVKQhTmhUaX4d26veN1jBZdRyIIAjYOZbCycyEu4jkuHtJgRnRsPEaGBlir5YuNS8DGWnfG8tmLVyxbt4lFM3/Hwlx615D7D7np649PQCA5OTlkZGQyf/kafpvyA7a2NsTGFTSb2Pi38X3J8rUbWThrmoZvYZiamlCrejX8AgKp7+5AdHxigV4T3t0OalcuT3ihdpCXp+TXFVvo1KwBrRsUDDTZW1tqtYOYhGTs3tW+KnkQHhNPUmoa9taW2FtbUK2cNPPRok5VNh0p+LCLj4/Fylp736uNjb1mNgKk2cJ8mtYdvqB1B+lgvgO7N2FtY0d01BtioyP4ZeIwFKocUtLSueIbyMSkXthaWqjb17vsoTyzo/cUaw91KpfHP9Cfionx6BWSU25pgzKp+K0BJvWbk+5X4H4MK9ckLy4GVVoKABl3bmFQ6JCjTwlvc7i2Rjq4y86lGmlJBbaRnhyFiZldseUCLq0nKz2R5oNnAxB6ay8P/Y5o+BgYWREXHU5aSiLJ8dGYW2n7LxMzKzIzUjU2lpQQhUUhmjevHrF/y0zG/LoREzNLzfVcpZIDt+9haWxIu2rSXtWY5DTszbWXH+cPGgA0r1iGBSe9SEzPxMrESOddDtwK4ZB/TwDsXauTllQwC5qWHPXWlRN+F9YR/fougiBwaEVPnbI5WalaM1cApkXeOzEhGgtrib+ljQOJcQX6T4qXZr4EQcDSxgG38pKPaVu/GmsOnQNSeRObyIAZq0nLzCIzO5fBs9aye8Y4nfMH6lZ0Z2ZMgsbX9mxRn54t6gOw9sh5wmPjubhAWrLrVKY6qYkFcqQmRv2jVQMGRgU2UbZaSzyPKDE0NCIurmCWLiEuFmsb2+KKvxMmpmZUq1GbwABfylaqQ7wWzxgsrbX1bW1jT3xsIZp4aVYvJMgPO4dSmFtIK6fqN27Fk4f3oHo97K0siC60NSc6MRm7d8SxuhXdCY8t0G2vFvXo1UIaMFt79DwOal/yufja2dgQG1sQG+Li4ouNDc9fvGTFmnUsmD0Dc/O3PxfAwdKMqEIfCzFJqdgXaVOhr6P4ZZc0CJ+YlonX/efIZTLa1KygobUxM6FNzQqEvIqkbhkHHCxNiUoqzDcNe3MTbb5h0fyyRxosTkzPxOvBC+QyGXlKFc7W5potDG2rl+PuywiaIK0UiNHaJvDv4273bp3/dcw98fdZzpy/REJiEg72tiQlFNhVckIUZkX8g0mRvkdyQpTGd1pYO2JiZoW+oTH6hsa4V6xHdmYGyQlRtGr/C63a9+DUkV3cC7yt2RMP6tn3wvExLkbaQiNI98pVlM52atCkDX8d3S2VsbGnfuPWCIJAlep1OHFgp2ZlQkJ8jE4Mtrax036GVgzuTusO3Xn88B7rl83EUb0KQbLFIvb6D2TduXExgeq4Wa9hS1wrNcXVvQr3Az1JSviQmBOt1feLePWIA5tnMPrXTZiYWWJh7UBifBQt2v9Oi/Y9OX1kJyGBt3FwKtCtlY09CYV8dmJ8NJbWdvjdukyQnyfBATfIzEwnMz2VzSunM3rSXBLiY7CwsuHi6YP8uuSAhk9ifMF7S3HBjry8XK2YkBgfoxUn81G/eWc2LBgPvWvgZG6MnakR63tJB5Z23XGO+pbaerY3NcTSyAEjhR5GCj3qONvyOC6FMla6fcYS/N/D/+LKgfdBs7ZGFMXHQF2kQYKFgiDM+BR81byzRVE8K4riT8ACpIMR34lHjx6tf/ToUa1Hjx7VAk4Aw0RRJOxZEIZGZjqDA4Ig4FapIff9pZn3oBsnqFRH2i+XmZFCXl4OAAGehylTsT6GhTpsD168RhAE3sTEkZuXx8Vbd2hRt4YW/7CoWM2o6MMXYeTm5WFhZkJiSiqp6dIIeFZODr4hj3ArJS2HquLuSlh0HG9iE8jNy+OCTxAta2ufGBsWHafh++BlOLl5SiwL7Vc8fzuIToW2FABU9nAjLDKGiHx5b/rRvF7NIvLGFMj7/BV5eUos1Pso+3ZqzYrfJuDiaE/LBrUIunESURQJexqEwVt06165IaF+km4DvU9SuY50Er+ltRPP7t8GIC05jrjIF1jZFyy5e/z8OYIgIzIqmtzcXK543aBJw3pa/KNjY5mxcCm/TZqAq3PBoYojhw/m8M7NHNi2gRk/TaJ2jWpMnTwRgErly/EmIlLD96qnN00aFOEbE8ushUv57ceJWnyTkpNJS5OaaHZ2NgFBwbi6OFPZowxhUYX16l9MOyik1xevyVO3A1EUmbd5D27Ojgzqqn2ibZWyroRFxfImJl5qB7cDaVGnahG+RduXEgtTE2wtzXGwtuRlhNShj01MIU+pJCYqgrzcXG55XqJuA+1l5nUaNsPryjlpT+HDEIyNTTQdk2T1B3lcTBR+N6/RpGV7Srt5sPnPM6zdfoyTa+dib22JtYU52Tm5kry3Amhet/oH6aE4e3A11ifn5RP07J3Qs7EHuR4m9ZuRedeXohCMjDGoUJXMoIKFRHkJseiXrYCgL33gGlaqoXWQ4adEsxToM/E4fSYex61KW54ESrYR/ToIfUOzYj+MH/odJvyJN20GLENQz+5VbTyYdoNW0XvCMdyqtOX+rT/Jy80hNuoVhsamOh/JgiBQvkp97t6WZkZ9r5+iWj1psVZCXCQ7lk9i6LiF2Jdy05QRRZFZx65T3dWBPKWK8IQUcvOUnAt+RsvKblr841IzNPV1LywalQiWxobF6mBA42r0//EE/X88gXu1tjwKkHQQ9SoIA0OzYrcU3Pc5TNhjb/pMPET/H0/qlE1LikKuZ1Dse1eoWp9A9Xv7XDtFjXqtAKherxW+nn9J58k8vouRsRkWVnaYW9piZeNAdIQ0ru17/xnVPUoTn5LK7unfcWLRZBxtLLExN2XvrAmagYHXWr72jZavTUiRVqlExidxNSCUqcN6MeL3k4z4/STlarQj1OcEoigS8ULykf9kcCAtucC2I18GI4oqatSuS+SbcKKjIsnNzcXb8wr1GjZ9DycJyclJpKdJH5TZ2dkEB/nj7FqasuUrExURpvENt70uUrdhc62ydRo0x+vqGY1vMDI2xcraFhs7B54+CiE7OwtRFAm9608pVzcAqro787pQHDvvE0yrWtozgK+j4wt0++rtur0SEEqnhjU/K9+KFcprxYZrnt40bqidASAmJpbZCxbxy+RJuDg7v1fnVUs78To2gfC4JMnGAu7Tsno5LZqzs8dydvZ3nJ39He1rVWRq/w60qVmBjOwc0rOkA84ysnO49fAl5ZwkO6jq6sjr2ETC45MlvoGPaFmtrDbfad9wdrr0075meab2aUOb6uVwtDIj+FUkmTm5iKKIz5PXuKu3ChWNj58i7n6KmNuza2fWLl2Acykn6tepTaC35B9ePw3C0NhMa0sBSP6hbOWGhPhKfY87hfoeVeq04eWjAJTKPHKyMwl7FkylWi2Ji3rFsyf3ycvN5cbVM8TFRNK4RUEWhzoNmuOttoGnj+5hbGKKpbUtlla2WNvaExn+CoDQYD+cXaVDBus2bMn9YOnMBmNjU/LycsnMyCgUg7XtrG7D5nhdOVvIznRjsIWFNQlxMZSvXF1trxeo00DXXj9U1pp1mzB/1V5+nrWWuo1a4ud5kvPHNlGhemOM3hJzylVpwF2fCwD4eZ6kej1Jt4lxkexY8QNDCsWc0h7ViIt6zYsnoeTl5nLz2t/ExUbQsEVBRqfaDVpy85ok77NH9zBSy9tv6HhWbD/Dsq1/MW7KQhQKfXoPGkNebi6+3hcwNbPEwdlds5Wger1W+FzL9/3BGvnLlKtKTORr4qLDycvNJeDGOWrUl1YRxkS+0sgR7HcNR2ep7tytzXiVlMab5HS8X0SRlJlDz2puWrpo5eFE4Jt48lTS2R0h0Qm4/68MDAjC/7+f/1D8L64c+GAIglAKSBBF8U9BENKAEepbqYAZ8K6VAu/iWweIEkUxQp25oAbw/mPGtXEG6LL6lw7qVIYLNDf+XDGK7l/NxdzKgfb9pnBk049cObYax9KVqdO8LwBxEc84tvVXZDIZdqXK0ePreZryWdk5+Ic84tdvBjBx4XqUKpHurRrh4erE0YvSKGyf9s254hvE354+6OnJMdRXsGDi1wiCQFxiCrM27kGlUqESRdo1qkPzOtUhJxM9uZyfh/Zk/NKtKFUqerRogIeLI0eu3AKgb5vGXPa/x9/eAejpyTBQKFg4bojWoVk+IU/4fYR2GiY9uZwpXw/k+/mrUKlUdGvdlLKupTh2QTpcrneHlly9fYeznrfQk8sx0Ndn7qSRGr7TV23lzv1HJKWmsXDzHswcKrLip47oGxjS+9sC3e5ePoqeX8/D3Mqejv0nc3DDZC4dXYNTmcrUbSHptlWP7zi69TfWTu2OKIp07D8ZEzMrtW6zCbx7j0ljR/LzrPlSWql2rXEv7cqps1JA6t65A7sPHCElNY1Vm7YC0vLDzSvefbq8XC5nwphv+WXmXDXfNriVKc1fZ6VOxBedO7LnwGFSUlJZvbGA78aVS4hPSGTJqnUoVUpElUjLZk1o3KAeeukxTPlqABMXSOnFvmjdRNLrRemQoN7tW3DVJ5AzXj5qvSqY9/23CIJA0MOnnPXyoVxpZ4b8Mh+AsQN60KJ6OfTkcn4a3ocJSzajVKno3rIhHi5OHLl8Q2oHbZty2S+YM95+Gr4Lxw/T1NdPw/swfeMecvOUONvb8Ps3/Vk4cxIqlZJW7brhWqYsF89Ku4bad+5F7XpNCPK/xQ+j+mFgYMjo76dq9LZy4VTSUpORy/X4auwUTE11Z8wEQWDcgB5MXLhe0kOrxni4ltKxhzNqezDQ12d+IXuYvXG3lj00in0OKhUJ+7di/8NMkMlJu3GJ3MgwTNUdizRPqd6MazUi634QYk7BacE5L56QEXATp2krEJVKcsJekOp1Xkfu4lBrz3JsWjZA39aKNi+u82TOWsJ2Hvmgsq4VWxL2yJODyzqip5BSGebj3M5RNO8zDxNze7xPzMbUshQnN0rpstyrtqNO23G8CL3AkzsnEWR6ZKXFoVDIOLhlNoPGFvifTQvHMnD0bCys7fli8CT+WP0zfx9ci4tbJc2Be+ePbCI9LYnD26VyMrmcKQsP8vxRIKcDH1PeUfog6LnyABZGBgxoXI1yDtYc8pH2r/ZvWJWLIc855BOKnkyGgULO4gHtNO3rlwOX8H8RQVJ6Fu0X7WFsu3rSxjCkwxZfPfBk36IO6Okb0rp/gQ7+3j6KVn3nYmLhgOexWZhZluLYWindXtnq7anb7jueBZ9n86/VEEUVegojpo1px9QVJ9i5+mcGjZ6FpbU9PQZPYueqnzl9YB2u7gXvXbV2c0LveDF7YlcU+oYM+W6u5tn9vv6NXWt+Q5mXSwUbBbO+6UvDKh6MW75DSkPavB7Hr/vyl3cAxoYG9G3dkCv+oZy+eUdtY3osGjtQo4Mp6/aSnJ6BnlzGL0O7Y25iBOrkKGWrteR56HW2zmyPQt+IzkMLdHBk/Ug6DZ6HqaUDAVd343txG+kpceya352yVVvSach8HgeeJ8hrPzKZHD2FIZN+nomenoJvx/7A3OlTUKlUtGnfhdJl3Dl/Rpp57tilB4kJ8fz8w2gyM9IRZDJOnzzC6k1/kJgQz7oVC1CqVIiiSJNmrajXoAlZSj1GjJ7C4lnfo1KpaNmuGy6ly3LprJSyr13n3tSq14SggJv8OLov+gaGjJ4opSssV7EaDZq2YeoPw5HL5ZQpW4E2HXtCsjd6cjm/DOnOdyt2olKJ9GhWFw9nBw5flQbw+rVuyOWAEE7fDNTodvGYAQW6Xb+XpLQM9ORyfh2i1i18Fr5xSH5+/JiR/DZjNiqVko7t20mx4Yy04uqLLp3Yc+AgKSmprNkgnQMil8vZsGo5APOXLCf4XgjJKSkMHP4N4zo2oHfjmvzWrwNjNxxEJYr0bFSDck52HPIOlGysWdHdkgVISM1g0tajAOSpRLrUq0LTKmUhNxs9uYzferdh7JZjUprbBlUp52jLoZvSQbj9m9R8K98aZZxoX7M8A1bsRS6TUcnZjr6Nq5Omfp+Jo7/5pHH3U8fcoQP68WT1UZZN6YhC35C+IwvsaufSUfT5Vup7dB4wmf3rJ3PhyBpKlalM/ZZS38Pe2YMKNZqx5nfpsNB6rfpSyq0y3YdNY/7vo1ApVZiamTP2xznc9pIGH9t27kPNuk0J8r/JlDG90TcwZOSE6ZrnDhv5ExtXTCcvLw87x1KMmijNkbVs152ta+fy87jB6Onp0W/wKBbPmoRKpaJVu264lCnGzvxvMmlUPwwMDBhdKC3oqoW/a2Jwn0HfsmbxNFQqFS3afoFLaQ8unz36r2S97XWBi38fIjk5CQFpldXAMQUxZ/OisQwYpY45gyaxe81PnDm4Fme3yjRqrY45RzeSnpbM4R3zNPU4ecEh+nz1OwunjkKlVGJqZsGoSXPx9ZbaVOtOfalRtynBATf4ZUxPdSrDmTrtSCaX41zag+WzJ6BSKmnerjvPHt3D0soOz/OHaNGxP9XqNCf0jjczx3dTp7Gdo5ZDjy+//Y1188aiUqlo3KYnpVylQboTf64mOuIlgiDD2s6JQaOmwf2NpGbnolSq6L37InJBoH/NsnjYmHNEfShh3xruuFub08TNngF7ryAToGdVN8rZSn2j38/64R8eS1JWDp23n2V0w8o6gwsl+O+GUPz+6v+7yD98sLhr6gMJp4ii2E19vSOwFFABucBYURT9BUGYAIxDOlSwtTr9YL3CWwEEQXBDncpQfSBhPVEUx6vvdQLmA/knkPgipSzMKo7Xu3Dg5qevwC6Glz41SwBkOZnvJ/oI5Bq9fXn3x+JSZvP3E30EmlqFvJ/oI6D6TAeomKbrHsbzbyHPy3o/0UfgicXbT/r/N/BIC/zkPJM2rXs/0UcgZOeHH+D2T/Dg4OfhW61s3ifn2erZ+k/OE2CT4ofPwrdqmZxPzrNJ+t/vJ/oI7M/s/X6ij0CjMlHvJ/oIZCmLzzjxb1AlTje95X8y4ux1c7n/W9i/uP3JeQKQm/1+mo9AQrkPzlT9j/A54q5v0qevLwAX88+zX1wuU76f6COgVL0rYdjHIT7zwzJm/FNYGH6ePk1m3qfPCNDQa9Yn55kP0+8W/edOhf8DZF3e/f/tw9iw7bD/SJ39z60cKDowUPiaKIrXgGuFrp8HdKbjRFFcC6wt9L9bMTQvgWrqv3cBuwrdOwcUe/pVcbxKUIISlKAEJShBCUpQghKUoAQl+Jz4nxscKEEJSlCCEpSgBCUoQQlKUIISlKAwxP/gswD+f6FkcOC/HB3Mbnxyng8VDd5P9BHQM/30S4gBHMU3n5ynJbmfnCfA49zi89j/W9gbJr6f6COQ8Z4Tqz8GN15/nly5iqzPsxIs0bLZ+4n+Ie73aPvJeQJkd/o8Oqj8ZfHplv4tTO/e+eQ80+5+nq07nYd/ngMfn6c4vp/oH0LI+zy+9suQyZ+FryK97PuJPgJBFYZ8cp6qu36fnCdAfIevPgvf6LxP375yy32etKm5ov77iT4C6crPs5zcVhb7yXl+ruX/CVm6WVg+BSwNP8920c8BY/3P068Txc/zMfk5+KoafZ6+Rwn+b6FkcKAEJShBCUpQghKUoAQlKEEJSvC/jc90htd/E0o0UIISlKAEJShBCUpQghKUoAQlKMH/OEpWDpSgBCUoQQlKUIISlKAEJShBCf63UbJyoGRw4P8ibgXeY9XO/ShVIt3bNmdYry5a9z19A9ly4AQymYBcJuOHrwZSs3J5TdklO2dLuWrb9+CLvsO1yoqiyJ6ty7kbcBMDA0NGfT8DN49KAKSnpbJ93XzCXz9DEAS+nTCN8pVq8OrFY9Yvm0psVARyuZxuvQfTd9A3Onz/2LKSoIBb6BsYMvb7abiXqwjA2VMHuXL+FKIIbTp2p0uPLwE49OcW/H280BfysLKwoEObluw5eASlUkXXDm0Z1LeX1jMuXvPiwNETABgZGfLD2JGUc3fTPH/Nlh38ff4SCoUeE2buwrWsbkqhuJhwdq76mYy0FFzdKzNswgL09BSIosiRnYsJDfRS56Cdqyk/Y1wnDAyNycnOIjkxBisbB5q17cXrFw+JjngJQGZ6KobGplSoWo+QO97o6xsyYsIcSpeV9nr/sX4m9/w9MbOwZuaqoxp5/jq4Ee9Lx7C0kM4GaNykOdevXUalUtKuQ1f69B+kJX942GvWrlrM86dPGDzsG3r2+VLrvlKp5KcfxmBtY8u0WQsBCPD3Y+vmDahUKtp37Ey//gO0yoSFvWb1ymU8e/qUocO/oneffpp7aWlprF29glevXiII8P0PU8CktEbnlw7N51nIdRT6hnQdvgjH0lV1dB5w9U/8rvxBUuxrJi67hbGptdb9yJfB7F78Jb1Hr6BKvU6Iosj5/fN5es8Thb4h3b9eiFMZXb5+V/7E5+JuEmNfM3nlLYzNrHga4sVfO38nMy0JQxMLrOxcGDb2d1zcKmpkPrxjMaGB3ij0DRk2fq6mjkIDb3B452JElYombXvRsZfUxret+ImYiFcAZKSnYmxiRs+JJ3kU8BeBV7cXtK2Ih5Sv3ZWY1/fQ0zek7cCF2Lvoyn3hzynEhIUgkytwKF2dVv1mI5drpzwSRZFbfy0g7JEnevqGtOy7AFtnXV5XDvxE3JsQZHI97Fxq0LzXLGRyBS/vXybg4hoQZMhkcgwMoOx7sozV2LoA+y6tyImJx7P2F++kfWAEJ2xAGNud5u160aWP9n5rURTZv30p9wK80Tcw5OsJsynjUZncnGwWT/2W3LwcVEoldRu3pefAsQCEvXjM7k3zIfoZTiYGzGxUEROFFOIU5aph0mUggiCQdceLTK+zWs8zatoRgxqNpH9kcuR2TiQs/gExM11H9gB/X7Zt3oBSpaJDx8707T9Q63542GtWr1yqsYdeffpr7qWlpbFu9XJevXoJgJubO4+evEBhYMigsfNxddf1OfEx4fyx+icy0pNxcavMkPGL0NNT4O99msunpPZjYGBMv2+n41xG8sWpGZnM/uMEzyJiEICZI3qRlpnN0gN/S7njm9fl684tiq2b0BfhDFu4hUWj+9O+brViaeRlKmLYsicIMnJDfcjx103vJ3f2wKBlD5DJETPTyTy6AcHUEsMOAxFMzEAUyQ25TW6Ql6bMjYcvWXzKE5VKpFeDqnzTpl6xzw8Ji2bo2kMsGdKJ9jWk2LXXK4ijPiGIQB13J/yevSFTfoyW7XvQrZg4tlcdx/QNDBlZJI7tWDefN6+fgTqOlatUgwM71xDk54VJViIuliZ0rujChpsPUIoiPauW4av6FXXk9A+PZfn1e+SpVFga6bO1r6Tz2RcD8HoRhbWxAYeGtNMq4+cfwMYt21CplHTq0IEB/ftq3b989RqHjkgxwMjQiAnjxuJR1h2A5atWc9vXH0tLC0Z9/RUbt2wjRyn8o1geGf6Kdct+19DFREXQZ9AoOnUfyP6dawj088JAIeDk5ETr1q35448/UKlUdOzUif79+2s9IywsjJUrVvD06VOGDx9On74F73L8+HHOnzuHIAi4ubkx6ccfERTSmQN3/H3Zunm9OuZ0KdbG1qxcwrOnTxky/GstGxs5YhBGRsbI5JLvGjLsK7Zs3ohKpaR1++507zdMRw+7t6wkSN0Wxnw/XdP3OHNiP1cv/IUgCLi6eTD6+6no6xvw6sUTtq9fQl5WKgYGBqSmpgLiv6qvrRu009sG37nFnq3L/3FfrLj66z1wJOERMdwP9EJhYMjgsfOK7d9IvuZn0tOScXWvzJDxCyVf43WaS6d2AGBgaEz/b6bjrI6J29bMJcjfG319AxQKfVQq1b+yuazsTAQE9PQUn8x28/W5eeUs0lIS6dL3W3oOGqfD9+D2Jdy7cwN9A0NGjJdiTkJcFDvWTCclMR5BJtCifR/adivoV4XcucHONdNITUmiW79v6D3oOx2++7Yv5V6AxPebCbMo41Fwho9KqWTOT0OxsLLF3slFiy747h2O71nB4u3XMTW3AiAuOpwdhfqgwycsQE8h9UEP71xM6B11H3TcXEoXqmOVUsniXwfiZiVn5c9juRl0n+W7j6BSqSjtZM/NoPtc3LwIS3Mpodt1/2A2HTqNIBPQk8n4cVhfalXyIDsnl1FzVpGbm0eeUknbhrUZ3a+rTlsqwX83/iuHRwRBmCoIQqggCMGCIAQJgvB5Epy//fmtBEE4rf57hCAIsWo5ggRB2K2+vksQhL5vKd9IEAQfNf0DQRBmvYvXP4FSqWL5tr2smDqJ/SvnctHbhxdhEVo09apXZs/yWexeNoup333Fgo27tMr+NHM1i9cd5JbXed68fq5V9m7ATaIjw1i26Shfj/uNnRsXa+79uW05Neo0YsmGw8xftZdSLlIA3LZ2HpkZ6SzbuI8h337PxTPHCH/9QotvUMAtoiLCWbn5ECPH/cL2jUsBCHv1jCvnTzFv+XYWr/2DQL8bREaEAdCt92CWrN3DttXLaFC3Nqs2bmPRzKnsWr+Sy543ePk6TOsZTg72rFo4m+1rlzP0y74sX79Zc88nIJCAoGCaNW6Ae5kyHNg2r1j9nvxzFa27DmXmmtMYmZhz68oxAO4HehMb9YqZa04zcNQMnfITpm9BEGDWqmPMWnUMP+9zdOs/munLDzF9+SFqN2qHc+nyxES+Zu66UwwZO529W+Zryjdu1Z2J0zcUK1PbbkNYuW4by1Zv5srlC0yfvYg1G3fh7XmZsNcvtWhNzcz4dvQEevTuXyyv06eO4uJacGCgUqlk04a1zJqzgPWbtuF5/SqvX7/SKmNmZsaoMePo1Ue3uW/dvIE6deuxacsO1qzbrMX7eYgniTEvGT3nAp0Gz+X8vlnFyuTsUYcB3+/E3NpZ555KpeTq8WW4Vyk4NPDpPU8SYl4xbsF5ug6bw5k/ZxfL16VcHYZM3oGFTSkNr3N759Bx4O9MXHIVE3MbajTuyb5NczRlQgO9iYl8zay1fzF4zAwObJHqWaVUcnDbAsZP3cD0lcfx9z5HZNgzAL79cSm/LzvE78sOUbtRW2o1bANAxbpfMGDKCQZMOUG7QYsxMrUhOzOFIb+fp3W/OVw/UrzcFep8weBfzzLwp1Pk5WZx//YRHZqwR54kx7+i/5RzNOs1G+8Tc4rhBOVqdaPfj2fo8/0plLlZPPQ7otZ5I3pPPEGficdp0Wc+h+yKLa6F8D+O4dvt2/fSqYBjtjAqCuauOYqP9zkiwrT9zL07N4iOeM2CDScZNnYaezZLA1V6Cn2mzNnM7JUHmbliPyGBt3j2KBiAXRvm0HfoRPZ0qkMLZxv2PlQfVCoImHYbTMqelSSum45B9YbI7Zy0npd54zxJG2eTtHE2GZeOkvvyUbEDA0qlks0b1jJzzgLWb9perD2Yauyhn075rZvXU6dufTZu2cnwr74lLS2NqavO8OXIWRzeNrdYff21byWtug5l2qozGJuac/uK9KFhY+fMhBm7+GXJcTr0HsPBLQXtZcmBMzSpVp7jc7/n4MxxlHGwYdG+v1j3/TCOzpnAOd9gnkXE6L6fSsXqoxdoXLVcsbLk69OwVW8yTmwlfc8S9CrURmbtoE2jb4hB695k/rWDjD+XknVGHcpUSrK9TpGxZwkZB9egX6OppqxSpWLB8Wts+KYHx6cM4VzQY55Fxxcr46q/b9CkYoEveRIVz1GfEPZO/JID3w/gL/+HTO3VmoXrDnK7mDgWHHCTqMgwlmw6ylfjfuOPQnFs77blVK/TiEUbDjNv1V6c1HGsaq0GzF+7n4ND2uJqYcLcS0Gs6dmEI0Pbcf5xOM/jU7SekZqdw6Krd1nxRSMOD23H4i4F3ZQvqpRhbc+muu+mVLJu42bmz57J1o3ruebpyavXr7VoHB0cWLZoIZvXr2XQwC9ZtXa95l77dm1ZMGcWoihq+PzTWO7kUob5q/Yyf9Ve5i7fjYGBAfUatQKgWq0GLFy7nw0bN1KqVClWr17NnLlz2bR5M9evXeP1K93YMGbMGPr06aN1PS4ujlMnT7J6zRo2btqEUqXi+vXrGh1s3rCGmXMWsm7TDryuX+F1MXFs5Jjx9CzGxgDmLVrOqnVbWLpyHZs3rOHnWStYun4/Nz0vvqXvEcaKzYf5dtyv7Ni4BICE+BjO/3WY+St3sGT9XlRKJbc8LwGwdc1CBg4fy8a1q4iKjqJe3dr/qr6KQqVU8sfmJR/VFyuu/kxMzYiNesW01X8zYORMDm8vvn9zau9KWnUZyvTVf2NkYs5tdf/Gxt6FiTN38uvSY3TsPZqDWwt8TbO2Xflx+kqSEuOYPHP1v7K5BWsPoCfX44epyz6p7aqUSnZtWIijsxtWNg4E+lwhQh2f8xFyx5voyNfMW3+SoWOmsXfLAgBkMjn9hv/InLXH+G3Rbq6ePagpq1Iq+XPTPByd3bC2deDO7au8KTaWhbFwwwmGj53GbnUsy8fF0/txcnEjNSVRi27H+jk8DL6Nla12rDqxdxVtug1l1trTGJuac1NdR6GB3sRGvmLW2tMMGj2DA1u16/jqmb04Okv6UKpULNl5iNW/fMea38YR9PAZtpbah0/Xr1aRfYt/Y9+i35g+egjztu4DQF+hx8ZpEzX3bt29z70n2jb13w5REP6//fyn4r9ucEAQhMZAN6COKIo1gHZA2LtLfXYcFEWxlvpn2LsIBUGQA38Ao0RRrAVUAw59DK/icP/pc1wc7XF2sEOh0KNd0wZ4+gVq0RgbGSKoG2Vmdrbm7/yy9o7O6CkUNGregQBfT62yd3w9ada6C4IgUK5idTLSU0lKiCMzI42HoYG0bN8DAD2FAhNTMwAiwl7iUtoDB0dnatdtBIj4+3hp8Q247UXzNp0QBIHylaqRkZ5GYkIcb8JeUb5iNQwMDZHL9ahcrTZ+t6ROhLGxiaZ82JsITIyNKeXogEKhoE3zptzw8dd6RrXKFTEzlUZFq1QsT1xcQcfz8nVvZDIZ3Tq0w8zUhMz0VJITtU8iFkWRx6G+1G7UHoCGrbpz1+8qAMH+V2nQ4gsEQcC9Qk2d8mEvHmDrWBo7Rxf0FArqNevIXb9rGr4BNy+gUilp1LIbgiBQtkINLR4VqtbF2PTdmQOePH6IU6lSODqVQqFQ0KxFG3xva2ezsLS0onyFSujp6S4aiouLJcDvNu06FowCP3n8SM3TCYVCQYsWrfC5dVOHZ4UKFdGTa/PMyEgnJOQeHTp2BkChUGCq1j/Ak+DLVGvUE0EQcC5bi+zMFNKSdT9YHEtXwdLWpdh3Dri6h4q1O2JsZqO59jjoMjUa90AQBFw8apGVkUJqki5fpyJ8I14EY2Vfmir1OmNqYUvVBl1ITYomMSFaQxPsd5WGrfLruQYZGVIdvXwagp2jK7YOUv3WbdpJU7/5yK/nes0668jyJPBvTCzsqVRPktvRTdJHeoqu3G5VWiIIAoIg4FC6BmnJUTo0rx5coXztHmqaWuRkpZBRDK/SlQp42blWJz1ZeleFgYnGL+TlZOiUKw4J3v7kJiS/l+61Adjmgk2e5CcaNOtIoO81LZog32s0aS3ZgkfFGmo/E4sgCBgaSSePK5V5KJV5Gjmj3ryiQtU6ANR3tOJ6eBwAei5lUSbEoEqMA6WS7Hu+6Feq/Vb59Ks3IPueb7H3CuxBsrHmLVrhc6t4G5PL5VrXMzLSCQ25R3u1PQT4+9Kug+Tz3MrXJDOjeJ/zJNSHmg07SO/Vogf31LP07hVrY2xqAYBb+Rokq9tpVkYadx6/pFezugAo9PR4FR2Pq50NLnbWKPT06Fi/OteCHui834Ert2lbtyrWZqY69/IhcyiNKjkeMSUBVEryHgeiV1Z7VYqiUh3ynt1DTE2S3iMzTfqdkYoqVj1ok5uNMiEaQf0OIa+jcbW1xMXGAoWenE61ynMtVLujDbD/xl3aVffA2qTgBPoX0QnUKOOIkb6Ch29isbcw5X54DHoKBQ2bd+BOMXGs6Vvi2KO3xLHqtRshV/s4c0N9DPRkuFiYoJDL6FDBhWvPI7WecfZhOG08SuFkLslpbWyguVfH2RYLQ+3VPgCPHj+hVCknnJwcUSgUtGzRnJu3fbRoqlapjJm6fipXrEhcfJzmXo1q1TAzMyUnJ0fD55/G8sIIDfbD3tEFW3snHR2YmZmhr6+PU35saNmSW7dva5W3tLSkQsWKyIuJN0qlkpycHJRKJdnZ2dhYSyvCnjx+iGMp50I21hrfYmJO+QqVdGJOUeTzclD3aRq3aEeAj7YeAm570rxNZ52+B4BSpSQnJxulMo+c7CysrG0BiHzzikrVavPo8RNKu7oSdPfev6qvonj2JBQHR5eP6osVRn79PX0UQv0W3SVfU0z/BPJ9jS811f2bBi27c88v39fU0vI1SfEFMbFS1TrEx0ahp6fQyPuxNvf8SSgOTq6UKVvxk9ru8yeh5ObkMPDbX5DJZNRu2Ia7OjHnOo1bqftfFaX+V1JCLJbWdpqZfkMjE5xc3EmKl3T34mkIubk5DB75C4Igo07DVgQV4Rvoe50mrbuqY1l1MtLTSEqQyifERRMc4E2Ldj1JSUrQoouJDKdd9xGa+JZfR49DCvVBW3YnOL8P6neVhi2L74MmxkcRcseTJm17S+3i6UtcHW1xcbBl3b6TdGvZiOwc7UwOxoYG2t8J6uuCIGBsKPmyPKWSPKVSS8YS/N/Af93gAOAExImimA0gimKcKIoRgiDUFQThuiAIAYIgnBcEwQlAEIRygiBcEgThriAIdwRB8BAkLBUEIUQQhHuCIHyppm0lCMI1QRCOCILwUBCEvYK61QuC0El9zRvo/U8EFgThpSAIM9Rl+wH2QKRafqUoivc/lXJiE5Kwty1Ydm1vY0VsQpIO3TWfO3w5cSqTF65m6ncjii1rbWNPYrx2AEmMj8HatmCWyNrWnoT4GGKiIjC3sGLLmjlM+2EI29bOIysrU0MjilKKtds3rpCZkaHDNyE+FpvCfG3sSIiPxbVMWR6EBpGakkx2VhZB/jeJjyv4yDm4exP9vx7Dbf871KxWsFTLztaauHjdWad8nLl4hQZ1Cz4Q7gTfo1+PbshkkklY2jiQlKD9MZWemoSRsZmmc2Rl7aDpkCclxGBlW5AyqnB5ATi4fT5hz0LxvHBEUzYpXrr/5P4dzCxtyM7KwLoIj8R43Q+6orh29gA/jPuGvbu3YWFhpbluY2tHfHzcO0pqY8eWdQz/ajSyQvut4uPjsLUtmDa2sbX9YJ5RkZFYWFiwauVSvh8/hjWrlmvaBEBqUjRmVgXva2bpSGpSdHGsikVqYjSPgy5Ru4X2NofUpGjMrQtG282tPoxvSmI05lba5V48uE3V2gWrEpLipW0h+civx6L1b2Vjr2kb+Xj64A7mFjbYO5XRefaToLPoG5hgalnwfFNLR9KS3y63UpnLI/9TlKnUXOdeenI0ppYF8phYOBY70JAPlTKXJ4GncKlQ8K4vQi9yaEUXzv8xlgGfMGNXsh5YFsq0Z2Vjr7GFfCTGx2BdWM829poOlUqpZNakAUwa0Y4qNRtStkJ1AJxLexDkKw0cXg2LIzojBwCZmSWq5ISCd01JRGZuWbxwCn30y1Un535Asbcle7DX/G9ra0f8O/xMYeTbw+qVS/l+/GgC/HyxsCgY8LMs5E/yUdTnSDS69Xj76jEq15LqLi4mHCszE2buPM6AOeuZ/ccJwmMTcLC20NA7WFkQm6SdMi0mMYUrgQ/o27L+O99DZmqBSv3RD6BKS9Z84GtoLO0QDIwx6jMW4wE/oFeprg4fwcwKub0zyihptjkmJQ1Hy4IPJXsLU6KTtVdvRCencSXkGf0aV9e6Xs7RhoDnESSlZxKekExaVg5RydL7vS2O2RSJY4nqOGZmYcW2NXOY/sMQtq+dR3aWbqq2y08jcLMqkNXB1IjYtCwtmtdJaaRk5zDqiBeD91/l9IPXRdnoIC4+HjtbW83/dra272xf5y5cpH5dXd3m5Sm1+PyTWF4Yt70u0rhFh2Kf7e3tjYtLweCq7XtkLQxbW1t69+nD8GHDGDxoECbGxtRRv4duzPlncQxBYOa0n/lx4hiuXDqvxcvaxp4EHT3EauvBxk66ZmNP116DmPB1L74b9gVGJqbUqCOt/nApU5YAHy/i4uPJycklNk6S72Prqyh0Zfp39ZcYH4OlTUE8sLDR9SO6vsZRpw8EcPvqcY2vyUdyUoKm3LvkfZ/NbVw+nbiYSI3NfSrbDbh9HVNzC1zdpa0QFla2JCZo89WN4bp9wLiYCF6/eIR7BWm7VZDPVUzNLSntXkGtM7vi68mmSF2qn71/x3L6Df8eQSYjNzdbQxfoex1jE1OMTMy0eOn0QW0cSFLHjOQE7Tou3Ac9snMJvYb8iKDu38YmJuNgY8V1/2DsrC2p6lEGpUpFUVz1u0vfyXOZtGQT00cP1lxXqlQM+nUhHUb/SsPqlahWzk2n7H81BNn/v58PEUf6/nwkCMJTQRB+fQddfUEQlG9btf5P8N84OHABcBUE4bEgCBsEQWgpCIICWAv0FUWxLrADyF+TvRdYL4piTaAJ0kd5b6AWUBNp5cHS/MEEoDbwA1AFKAs0FQTBENgKfAE0B4omDv6y0FaAtyUrzhJFsZkoigeAlcAjQRCOC4IwWs3/g3kJgjBKEAR/QRD8/zhySute/ke4Nr0uj1YN63BwzXwW/zyeLQdOfHDZYkgQBAGlMo+Xzx7RtlMf5q36EwNDI04f/QOAtp37EBH2gt9/+IrMzAxkcpkOY5Hini3g7OpG9z5DWDD9exbNmkRp9/LIZQUzcl8OG8OhHZuoXqUyL8PCdcoXh8DgEM5cvMKo4VIO7Ft+Aejp6VHapdQ7yxcnI/njqcXqTro3ae5ueg7+kcq1mnL93CEehwbkEwDg532OBs06vUX/7x6RbdmxP/PWn2bF2q2YmJjy+JH2bKDAh43o+vnewsLCEo/y2vtmP0amfCiVSp49fUKXLl+wet0mDA0NOXLoYGHmurw/UF6AS4fn06rXFGQy7RnaYtvoP+Cbj7iIp8RFPqPnkB8KeBdDJwjC2wxD619/77PUa9ZJhyzq1V30FIYoDEx07r1L7utH5lCqbD1KlS1uX/b75SkM75NzcHKrh5N7AS/3qu3p/+MZ2g9dy1mrtxb9xyhOh7r+oDga6ZdMLmfWygMs23aOF09CCX/1FICvxs/kytlDfH0hkIxcJQqZUCzvtz8A9CvWJC/sSbFbCuDD/WtxyLeHzl2+YPW6zchkMq5euVyEV1Fm77e/J6G+3L56jC8G/QiASpnHw9eR9GtVnwMzxmFkoOBKoO4qgaJYevAM3/fugFz2Ed2ComLKZMjtXcg8uZ3ME1sxaNgewbLgYxWFPkZdh5N9/STkSIdZfIAJsfSUJz90aaojY1kHa75qXZfRW0+w9bIfFsaG6BWi+QC1giCgUubx6tkj2nTqw9wicSwf230fIRPAxcK0aHEtKFUiD2KSWN2jMet6NmGbz0NeJb4nh/0/8IlBd4M5d+Ei3341vNj7Onw+MJbnIy83lzu+njRoqpsX/cD+/chkMpyctJc8f6iXTU1N5fbt2+zcuZM/9+4lKzubK1fU51a8R673YdGy1axcu5kZcxZyJ8CPpMQErfu6cb0YCAJpaSkE+HixettR1v/xF9lZWXhfPQfAqIlTufj3Ubbt2IVSmae1Eu9T1Ffx/aEiNP+g/j7Etor3Ndr/Pwnx5faVY3QfPOm9wnyMzX05YgIyuVzL5v6t7WZnZ+F/6ypuhfb5g25bfV9fJyszg01LpvDl11MwMjYlOzuTO7evUKZs5beWeZvAgiAQ5OeJuYVVgVxqsuzsTE4f2Y6dg4tOWypWRjXN2+7dC7iOmYU1pT0Kzh8QRZE8pYqdJ84z5h3nBbSuX5Mjy6ezdPIoNh3+W3NdLpOxb9Fv/L1+HqHPXvG0yNblEnw6qFebrwc6I32XDhQEQefAEDXdYuD8p3juf92BhKIopgmCUBfpI701cBCYh7Q8/6LaMOVApCAIZoCzKIrH1WWzAARBaAbsF0VRCUQLgnAdqA+kAL6iKIar6YIANyANeCGK4hP19T+BUYXEOiiK4vj3iK75KhJFcY4gCHuBDsAgYCDQ6kN5iaK4BdgCkHDPW8sj2NtYERNXEAxj4hOxtbJ8K6/aVSryJnoHSSmpOmUT4mOwtNbebGxta09CXMHsVkJcDFbWdiBI98pVlEZUGzRpw19HpX2mHhWq4lK6LL/PXUnkm9dcPX9KszwvHzY29sQX5hsfq6Fp3eELWneQDjg7sHsT1ja6G6BbNm3EwpUFB/rExiVolikWxrMXr1i2bhOLZv7OFa8b/H3hEvEJiWRmZTNtwVLkMhkZGZkIcgUWVtrPMTWzIjMjFaUyD7lcj8SEaCyspVlESxsHEuMKlncnxUdrylta22Np40BaahK1Grbm5dMQlMo8LK3tUCrzCPS5zNSl+4mOeEVCER5F9V8U5pbScnqZTEbL1u1Zs6JgP1t8XCzWNjZvK6qFh/dD8PO5SYC/D7k5OWRkZrBy6Xy++OIL4uIKRsLj4+Kwtv4wnra2dtja2lGxkhT8mjZrwYZ1q7nqLS37cypTndTEgvdNTYrC1NK+WF7FIepVCCe3SR9EaSkxhPqe4tLhpZSt0oSUhIIlvimJH8bX3MqBlESpXHTYIwI8D1GzaW9MzSw1NFY29iQWWlIptQE78vJyteo/MT4GC6uCZyqVeQT5XObXJQe0nhnsvRff8+uQyeQ4lqlFWlKB3GlJUZhYFC+37/l1ZKYn0LrfWi1eIbcOA2DnUo20pAJ50pOjMDErvi0FXFpPVnoizQcXf8aBk3t9biogTQamupML/xiWeZBUKPIkFudnbOxJKKzn+Bgsi9ijsYkZFavVJSTwJi5lyuHk4s7kWRuodGAir1MzuRkp+TJVSiIyiwJfIDO30pr5LgyDag3IDi5+SwFIbTqu0MqluLjYf2QPxsYmbFi3CoAybu68fFGwbD4pIRpzK+36NinicySaAj1EvHrEgc0zGP3rJkzU7dTSxhF7K3Oql3UFoF2dqqw+eoHMrBxNuejEZOwstWel7r98w69bpR1uSWkZeIc8Rk8mo3Vt7X6IKi0ZRSGbkJlaIKZrbycR05LJy0yHvBzEvBzy3jxHbluKvKQ4kMkw6jqC3Ed3yHt2T1PGwcKUqKQ0zf8xyWnYm2sPmIWGxfDLXukDLTE9C6+HL5HLZLSp5kHvBlXp3aAqd19G8tv+85S2lWQsLo5Z2RaJN0XimIc6jtVv0oa/jxYc/eN95TS3X0QysWlVdvk/KdBnWia2JoXH+MHe1BBLIweMFHoYKfSo42zL47gUylhp670wbG1tNbPQALFxcVjb6Max5y9esHLNOubPmYm5ue52Mz09uRaffxTL1bh75yZuHpWwsNRu315XTuPr68tXX33F4cOHNdfj4uI+ON4EBQXh6OCAhaUlAE2bNOHB/fs0b90JG1vbIjHnw20MwMZG6jdYWlpRs2Zd7t8vaGMJ8TE6fQ9rGzttPaj7HiFBftg7OGGuXo1Xv0lLHj+4R7PWnXB2deO3uauJeeTF1h07KeUkzRd9bH0VhbVNkbr5iPrbvWUpebm5LJk1kbLlqpAUXxAPkuM/xNdEacWwN68esX/LTMb8ulHja/JhYWWDUlmwHOxjbU4UVRgYGvHq2aN/xQcKbDcmMpy01GT8bl7iUWggifExHN+7jtadtM9dsirSh0ss1IfLy8tl09IpNGzRmTqNpMGy2Khw0lOSCLh5kZ/u3yExPoajf66nTed+OnwLx7KE+BgsrWzxv3mJ217n8Lx4Qv1hL3Jkz1qGjfmNuOgI0tNT2Lzke1KS4lj085f8tHAf5pY22n3QeO0+aOE6ToqX+iaBty9yz/8aoYHe5OZkk5OZQm6eisysLCJi4xn0y0LSMjLJzM5hyO+L2TXvJ53zB+pULseb6DiSUtI0BxYCmJkYU7dyeW7dvU85V+3Jtf9q/Gdtk2gAPBVF8TmAIAgHgB5A0RXnE4CjSN+y/xr/jSsH8pfiXxNFcSYwHugDhBbaq19dFMUOvH0g+101X/hMbiUFAyhvmWv6YGhNRYmi+EwUxY1AW6CmIAgfHv3egcrl3AmLjCYiOpbc3Dwu3fClef1aWjRhkdGaUcZHz1+Rm5eHhZmppmxM9BvycnO57XWBOg20lyzXadAc76tnEEWRp4/uYWxiiqW1LZZWtljb2hMZLi0RDQ32w9lVOvzExs6JqMgwoiLDObp/BwgCdRtoL0ur07AZXlfOSfveHoZgbGyiCeLJSVInPy4mCr+b12jSUtpvlX8wIUBMbByIIpFR0eTm5nLF6wZNGmrPqEbHxjJj4VJ+mzQBV+dS9OraiW2rl3F8z3Zm/jyJSuU8mD7lB8qVdcehlLvO4IAgCFSoWp/A2xcB8Ll2ihr1WgFQvV4rfD3/QhRFXjy+i5GxGRZWdmRnZZCVmU4Zj6rERLzkrt91HJzd8Pc+T816LXkQ7IOjsztWNg7UrN+S29dPI4oizx8HY2RsqiNDURTeNxgdFYmo/p2bm4u35xXqN2zyzvL5GDpiJNt2H2bLzgNM/mUG1WvUZtJPUylfoSIREW+IUvP09LxGg0aNP4inlbU1tnZ2hIdL9XQ3KJC69Rvw9bSTfD3tJOVrtSPkthQY3zwPwsDQDNO3fAwXh7Hzr/DdAumnSr1u9B61nImLL1OxdluCb51EFEXCnwVhaGSG2QcMDpRyq05C9CtePwng0PrxGBlbUKuZ9kFa1eu1wudafj0X1FGZclWJiXxNXHQ4ebm5BNw4R436LTXlHgb74KCuZy1+TQYi19Onz8T9lK3elof+ktxRL4PQNzTDxFxX7tDbh3n9yJuOQ5ZrlgkC1Gg2mD4Tj9Nn4nHcqrTlSaDEK/q1xMu4GF4P/Q4T/sSbNgOWafFKjnul8RFxb0LJE8DkEwwMALhmQ6wC4vWk2S1f7/PUKqQrgJr1W3LzqmQLzx4FY2xsiqW1HanJiWSkS7OvOdlZPLjrg5OzGwApaj+hEkX+CH1NTw+pw5735gVyawdklrYgl2NQvQE5D4N05BIMjFC4VST7YaDOvXwUtQcvz2s0bPRhNmZlbU3pMmX46ddprF63GSMjIzLS0xFFkZdP7hZr74IgUK5KA+76XADAz/Mk1etJB1omxkWyY8UPDBm3EPtSbpoy5pa2OFpZ8DJK8g2+D59To6wrr2PieRObSG5eHuf97tGqZiWtZ/29aDJn1D/t6lTlt8HddAYGAFTRYcgsbRHMrUEmR69CbfKeh2rR5D0LQe5cVlo2qadA7lAaVaI0qGLY7ktUCdHkBmrvJa7q6sDruCTCE5LJzVNyLugJLauU1aI5+/sIzv7+FWd//4r21csxtXcr2lTzACA+TTobw8bMmOikNGqWcSQvNxcfrwvULhLHajdozo1CcczoLXHsfrAfpdRxLPjOLf4+uoeVXzSmtrMtYUlpvElOJ1ep4sLjcFqW1Z5Fb+XhROCbePJUKjJz8wiJTsD9HQMDABUrlOfNmwgio6LIzc3luqcXjRtqn7ccExPLnPkL+XnyJFycdQ9pBdDX19fw+aexPB+3PC/QuLn2loLgO7c4fXQPM2fOpFr16kRERBClltXz+nUaNWr0zvfLh52dHQ8fPiQrKwtRFAkKCsLVVRrMKl+hEpERbzRxzMvzKg0+0MaysjLJyMjQ/P067CUZGenEREWQl5vLLc9L1C2ih7oNm+N15aym72Gk7nvY2jny5GEo2WoZQ+/64+zqBhT0ScqX8+D58xc0a9L4X9VXUZQtX4WoyLCP6ovlIyMjnaEjJzN/1V7qNmqJn+cpydc8vovhW3xN+Sr1uavu3/heP0W1eq0BSIiLZMfySQwt4mvy4epWnrzcXGLV8n6szbmXr0J0RBiW1nafzHZd3cqxbs95LK1smTxnK5bWdljZ2NOwhXYWr5r1W3Lrmrr/9UiK7ZbWdlI2i/WzcXJ2p333oRp6lzLlWf7HFSys7fh57mYN30YttM8UqlW/BTev/q2OZfc0sazv0Ams//M6W4/4MGX2BkqXrYShkQnOpcsx8feVlHGvxPzNF7G0ceDXJQexsLLV7YNeP0WN+q0AqFGvFT7XdfugPQZ/z/zNl5i74RxfT1pC/aoVWPXLGOKSU9g5dwpHV87A0dYaGwsz/lzwi2ZgICwqVtMHePgiTP2dYEJiSiqp6Woby8nBN+QRbqWKHEhbgg9G4ZXg6p9RRUic0T5XL1x9rTAPZ6AXsOmTyVXcUpT/ZAiCUBFQFZrFnwdYI83CDxVF8ZZ6m0EFURRDBUG4DSwSRfGEIAgGSKsKOgGjgS7qsv5AQ6ASMEUUxW5q3uvU9w4Aj4HWoig+EwRhP2AmimI3QRBGAPWKzvYLgrALOC2K4hFBEF6qaeLU97oCZ0RRFAVBqAx4AQ7A0OJ4vQtFVw4A3LwTzKqdB1CpVHRr04wRfbpx7Pw1AHp3bMWe42c4e/0WenpyDPQVjB/aX5PK8OadYJbuOoZKpaJF2y/o0f9rLp+VTsdu27mPlHJw81LuBUopB0dOmE7Z8lIH8tXzx2xfN4+8vDzsHEsxauIMTEzNOf/XAf4+tpuU5CQMDA3p1msQvb4cwcWzxwFo37kXoiiyc9Ny7t65jYGBIaO/n4pHeWnGedYvY0lLTUYu12PotxOpVlP66F+54Hci3rxCX1DiYG9Hy6aN+POQJHvndq0Z0r8Pp85KnerunTuwdO1GPG/64GAvBVC5XM7mFdJJt6Iosnrzdrxv+5KRmcn4GTsp4yEdsrVh4XcMGj0LS2t74qKlVIZSqp9KDJuwEIVCH1EUObR9AQ/u3kChb8iQ7+ZSxqMqcdHhbF32AwAZaSnk5GRiZGxG0zY96NJ3JIt+HYqtgzPfTlokpW/btpDQQClFz/Bxs3ErJ8mwbcWvPAr1Jy01CXMLa774cizN2vVix+qphL18hEKmwt7ekSbNW3Fo/25UKhVt23em34AhnDsjbT3p1KU7iQkJ/PTDaDIyMhBkAkaGRqzZtEvrcMeQ4CBOHDvItFkL0RPy8PfzYevmjahUKtp16MiXAwZz9u+/AOjc9QsSExKY9P04MjIykMkEDA2N2LB5G8bGJjx/9pS1q1eQl5eHg6MTP0yawt3EqhqdXzwwh+ehXij0jegyfAFOZaS9xIfWjqTz0HmYWTrgf2U3Phe2kZYSh4mZNWWrtaTL0IJMDgCnd/1KxVotNakMz+2by7MQL/T0Den+1QJKuUl8968aRbcRczGzdMD30m5unt9OWrLEt1z1llSq057jWyaTk52OsbkNpua25GQm0bHXN7To2F9Kd7RtIfeDbqhTVs6hjLqOQu54cWTnElQqFY3b9KRzn5Ea+Xavm45b+eq06CjNVtx/LR3oE/7Uh1unV9Dvh4OIoojnsbm8euiFnsKQtgMX4OAqyf3XllG0/nIuphYOrJ9SFTOrUuirtyGUrd6eBh2ltEzZ2aJGtzdPzSXssTd6CimVoZ2LNKNybucomveZh4m5PdumVsPUspRmS4N71XbUaTuOoOtbeXLnJDK5Aj09A/rfvvveVIa19izHpmUD9G2tyI6O58mctYTt1M2kAHDfCE7aAK4uNGvbnW79vuXaOYm2Vae+UrqqLYsIUfuZryfMwq1cFcJePmb7mpmIKiUqlUj9pu3p/qUUSy/+tY+rZw+hnxpDSxdbxtQoo1niqShfHdPOA0AmI+uON5mef2NYTxqQyPKXzikwqNUU/fLVSD28WVdgIH74LAD8/XzYpk7t2a5DJ/oXYw8/fv+dlj2s37xdYw/rVq8gNy8XBwdHLCwsuBMUgr6BEQPHzKW0h1RHmxeNZcCo2VhY2xMXHcbuNT+RkZaMs1tlho5fhJ5CnwObZ3DX95LmNGu5XM7kBdLMv2PoBmbvPkFenhJnOytmj+jN3edhLDtwBpWookfTOnzbtRWHr0mrJPq1aqD1rjN2HKN5zQo6qQyVgdJha3K3Shi26AmCQO59X3L8LqOoLg0a5t67Jem8TisUVepLKQtDfcgN8kJeyh3jfuNRxkVoliJn3zyDTJBWNXg9eMmSU56oVCp6NqjKyLb1OXRLmvntX+ScgekHLtKiipsmleGIDUdITs9ETy6nY83ynPR/QKaeCS3afkH3/l9zRR3H2qjj2J7NSwkOvIWBgSHfTpiOe6E4tkMdx+wdS/GtOo79NLo3ebk52AqSIdiaGBCenI5ShB5VyvBNg4ocCZZO7e5bQxpQ2B3wmFP3XyMToGdVNwbVlrJA/H7WD//wWJKycrAxNmB0w8o0/1FauePr569OZaiiY/t2DBrQn9NnpNSb3bp0ZsXqtXjfuIm9vb2m3tevXgHAgsVLCb4XQnJKCibGUjo/fUPTfxzLs7Oz+OGbbizffAJjk4KZwslqHViqt1RYWVsTGRmJSqmkQ4cODBg4kL//lpYfd+3alYSEBL6fOFFtCzIMDQ3ZvHkzxiYm/LlnD56ensjlcsp6ePDD99+DwlRjY9vVqQzbduhcrI1N/n6slo2t27yDlORkFs6bKbVVpZIWrdpS1qOcJn61ateNnl+O4NJZ6YT3dp17I4oiuzYt4+4dHwwMDBj9/TTKqvseR/Zu5ZbXJeRyPdzKVmDkxN9QKPQ5e+ogF/8+ihwlZd3deP7i5b+uLytLS4YOHkidttI51EH+N9i7fcVH9cWK1p8oimzZsIIHd2+gr2/IoLHzKK3u32xaOJaBowt8zR+rfyYjLRkXt0oMnSD5mv2bZnLX9yLWttLssEwuZ8pCaTHsvnWTeRgSQGpyIiBgYmpGhy8GfLTNGRgakpqciAifzHYB7vrf4M9tK4mLfkPHnsPpNWQC189LK19aduwn9b+2LiJE3f8aMX4WbuWq8uRBIEunfo1zmfKaeNJr8Hiq15UGLe4FeHFoxzJio9/Qudcw+gwZz1V1LGutjmV/blms4fv1hFm4l9MedH0Y4s/Z47uxtS+lRefoVpPp33XCztGVYePna/qgO1YW9EGHT9Tug94Pkup4yLi5mj5sPh6H+hFwcgUrfx7LjcBQVuw+IqU8b9WIE1du0q9DC4wNDejTvjl/nLrI354+6OnJMdRXMHFQL2pV8uDJqzfM2rgHlUqFShRp16gOI/tIAyLmddr/R025fywyvA7/f/swNm7e7506EwShH9BRFMVv1f8PBRqIojihEM1hYLkoircLf3v+G7n+GwcH6iKdL2AJ5AFPkZb4uwBrAAuk2f5VoihuFQShPLAZsAVykQ4EfAEsQdrDIQLzRFE8KAhCK4oZHBBFcZcgCJ2AVUAc4A1U+xeDAweAOkCG+h2miqJ4/m283oXiBgf+LZ4qqr+f6COgJ8t7P9FHwFF888l5hmbp5qz+FFDIP9H0axHYGyZ+Fr56wqevsxuvS7+f6COg0Ps8vszJ8j1fxR+B/MGBT438wYFPjcpfVn4/0UfA4u6dT86z0oGJn5wnFAwOfGo8Tyl6hM2/R8vU45+cJxQMDnxqKNzLvp/oIxBUYcgn51ntysL3E30E4ju87biif4fovE/fvmz0P+zgwX+KXFH/s/BNVxq/n+gjYCv7hCe1qvE56gsgIcvos/C1NNQ9sPM/FdlK3QwhnwJ6wufp12XmfXp5G+R5vp/oI/F/ZnDgxtH/f4MDTfu8b3CgMTBLFMWO6v9/AxBFcWEhmhcUrIi3Rfq2HCWK4omPleu/8cyBAKSDBYsiDmhRDP0ToE0x9D+pfwrTXgOuFfp/fKG/zyGtLCjKfxewq5jrIwr97Vbk3oCi9O/iVYISlKAEJShBCUpQghKUoAQl+J+BH1BeEAR34A0wAOmsOg1EUXTP/7vQxPSJf/PQ/7rBgRKUoAQlKEEJSlCCEpSgBCUoQQk+JcT/oAMJRVHMEwRhPFIWAjmwQ71lfoz6/ic7Z6Aw/uu2FZRAG2cDcz95BRrr535qlgDkqT7P+Zc5efL3E/1D6OspPzlPgMdvDN9P9BGwtfw8y9o+B+Sf6RhUc8PP02715Z9+a0Vy1ufZVvC5tq2YfiafkFyzzifn6RR685PzBMhSfp4lz2k5n74tKFWfp3OjFD8P38/VvnKVn97ZWBlmfHKeAAlZuqlMPwVUn6GLl5L5eeaVFPLP0x810v888VxP9unlNdfP+uQ8AZKzP0/fQ0/2eWKOvvzT11mW8vO0W/Ez+cWcvE/vv3I+g0/MR8/68v+cr+p/gfSbx/6/fRibNOn9H6mzkpUDJShBCUpQghKUoAQlKEEJSlCC/20I/5WJ/D4pSjRQghKUoAQlKEEJSlCCEpSgBCUowf84SlYO/JeiYsWKArDa1sEVhYEhg8bOx9VdNyd1fEw4f6z+iYz0ZFzcKjNk/CL09BT4e5/m8qntABgYGNPv2+k4l6nEgyBvti4dhyDIMDG1wMrGjqlL92n4iaLIwe1LuHfnhjrdy2zKeFQmIS6KHWumk5IYjyATKF+5Do9C/FCpVFha2ZKSkohcrsDO0YWh4+ZgZGzG4R2LCQ30RqFvyLDxcyldVjoRPTTwBod3LkZUqWjSthcde30DwF/713HX7xoymQxTcyuGjpvDxRM7uet3jcS4KGwdS6NvYIhb+Rr0/3bmv9LB8d0LUSmV5GRnUbpsZb77fZ2WDj5W9hylHGNTG9oPWkDA5W28uH8dhcKQDoMXYe+qnXYGIMjzTwKv/0Fy3GtGz7+Fkak1ANmZqZzb8xOpiREolXlY2diTFPcGhb4hfUYuoJSbLq+E2HAObZhMZnoSTmWq0Hf0YvT09MnKSOXw5p9Jjo9EpcyjaeevqdO8F3/vXYDv5f3I5HIsbEphYGjCd7OPfDTPui16kxgXwdZ5g0hLiUcQZDRpP5gug37WlTUmnP3rJb6l3KrQf4zE1/Pv7QTdlHIRJydEkZmejL2zB/3HLMa8UgVUSiWLfx2IpbU9Y39bJ6X9WfUzGWkpuLpXZviEBegpFFId7lxM6B0vKSXhuLmULluF3JxsVs74iry8HDLSU8nJysDY1Izm7Xrx+vlDoiKkHMqZ6akYGptSsWpd7t3xRt/AkK/UtpCbk82Sad+Sl5uDUqWkbuO29BgwFoAT+zYQ6HuV5MR4crKzsLItxaBxi3F5i+3+uXYKmWnJOLtXYeB3C9HTK1ja/vrZPdbOGMSQicuo2bAjoihydOdC7gd6kZQQg6tHFX6YvbtYvn+szk+FVJkh4xdK9uB1mkundkj2YGhM/2+m4+xWEd/rf3Fo22xUSiXGpuZ07fM17b8oOA9HFEX2b1/KvQBvdQqmAj0snvotuXk5qJSSHnoOlPQQ9uIxuzfNJ8MFrHNhSAwYvmUhX42tC7Dv0oqcmHg8a39RPJEaD4xg6ZgBqFRKWrf/gh79hmndF0WRP7asJChASv819vtpuJeTMpOcPXWQK+dPIYrQpmN3uvT4UlPu3F+HOX/6KDK5HqVc3Ah/9VRKMda+J137jNB5xr5tywgOkHzkNxNn4eYhnWU7ZeQXGBoZI5PJkclklK9ckyB/KXXVkO/m4VpWtx3ExYSza5U6vZh7ZYZNkOor6s1z9m6YTviLB3QbMJG23Udonn90l9QOkhNicC1bhe9n79Hh+0/9IsC8Ce0xMDJBEARSk+IwMDJBX9+IAWPnv70Nr5lCRnoyzm5VGDROtw2vmT6IkZMXU7dxe0ICb3Boh5QOtFnbXnTq/bWObg/uWELIHW/09Q0ZMWEOpcuq48/qqbx59YTsrAxMzS0Z//tanMro+sG4GCkdbb5PGDZhAXp6kk84snMxoYFqn/DdXE19ZKSnsG/TLF4+CSY1JQFzCys6dO1H977DOH/6EBf/PoJMJqdm3cbk5eVy1/8W+gYGjP5hOu7quj97cj9XL5xCEARcy3gw6vtp6OsbaN5r5fRhPH8UiKNzWYZNWPiv24KU2mw+t68cBwEsrOyp17wbXfqPK6YdfLg/SIiNZOX0oRof3qjdYDoN0PXhibHhHNo4mYz0JEqVqUKfUZIPz0xP5vj2qSTEhKGnMKDXN/NwcKmAKIos/6UbcZEvkcv1GDtzH85uujrIjw35bar/mEWaNvXsgS+n/1yIUpmHiakVo6ftJjEugoVzB5GWnIAgk9G840B6Dp1SbFstqge5XI8/1/1GkM9F8nJzaNl5CL1H/KIpc/XvP7lx+Si5ubko83LR01N8UJwBCA305sjOxahUKpq27U2HXt8QGujNH2t+ISszE1MzC8pVrMbIiTMwMTXTtJOta+bidfVvLCytmTJ9JW4elYgMf8W6Zb9r5IqJiqD3wJHERkfge+MS6emp5OXm8tPC/Trp7f6JPaSmJHBk52KUyjz0DYxQKfMQBIFh382ibMWanDqwgUt/7UGpzEMmCPQa+gNtugxSv+8NDqlT/TZt24tOvSTbDnvxkH1b5pObm41MpkfDFl3xvHCIzPRUBEGGuaXU5wl/9YSZy/fi6laBfduXci/fv06YRRmPgmw6KqWSOT8NxdLajrZdvmTf9mWkpiSiUiqxdXABoPugCVSr0/yD+3IelWvz/NFdRJUKK1tH0lKSNP3QYePnYm5pz7r5Y3gS6o8gCFjZOBEX/ZpfFh8kJSlOp54B0lOT2bHyJ+JjI7CxK8U3Py7DWJ12MfzlI9bPG0N6WjKCTMZ303bgXqGW5h23LR1PfEw43/60Tkpzq/bhg8dJPvye/xXOHlqLIJMhk8npNexXylaStvBlpqdwZNsMosIek56agELfCGNTC/qPWoBzMT48ISacfesnq1PpVuHLsYXs7b4vf+Xbm5kVPU/u1Sn/3wixZOXAf+bKAUEQ0j4xv1GCIDxU//irUxZ+LK9WgiCcVv89QhCEWEEQgtQ/uwVB6C4Iwq/v4SETBGGNIAghgiDcEwTBT30SJYIgvFRfy+dZXGYGkNIwlp+66gxfjpzF4W1ziyX6a99KWnUdyrRVZzA2Nef2FSlfrI2dMxNm7OKXJcfp0HsMB7fMRqVScmTHPMwtrFmw6TTmFlZ8NVGbb8gdb6IjXzNv/UmGjpnG3i0LAJDJ5PQb/iNz1h7jlwU78b58gi+/+ZnZq4+SmBDD6MmLmbbiCPZOZTh/bDuhgd7ERL5m1tq/GDxmBge2zAMkx35w2wLGT93A9JXH8fc+R2TYMwDa9RjBtBVH+H3ZIarXbcHejbOJiXzNuOk7sbZzxtjEnJ8XH9UaGPhYHYyfuoHm7fuSm5NNVma6Fr9/I/uQn0/iXrUVlw5MIzH2JSOmXaDtgLlcPjyr2PorVbYOvb/biZm1s9b1u157sXb0YMgvp2jY8TtePvJjwoJT9PxqNqf+mFMsrwsHl9Ok4zAmLTmPkYkFAdclPdy+vA/7Uh6Mn3eCb37bzbkDS3gQeIX4qFeYWdkzaOI6jIzNdQYG/inPvLwcXj3yx9LWiXk7gxkxZTO3Lu0l+s1THb7nDi6nWadhTFkm8fW/JvFt0fUbJs4/Tsf+k7Cyc8a9UgP6fDuPEzuld756Zi+OzpqDWzmxdxVtug1l1trTGJuac/PKMU0dxka+Ytba0wwaPYMDW6U61FPoM3HmNn5dfBCZTIaFjQMjxs3C1+scX3w5mpkrDjBzxQHqNGqLS5lyxES+Zr7GFhZqeEyevZmZKw8yY/l+QgNv8exRMAAdew6j79DvcSlbjc5f/oBdKXeO7ii+vv7ev4IWnYfx68qzGJmY43v1mOaeSqXk7/0rqFijqebawyAvYqNe0bR9fzwq1ybyta5eAU7tXUmrLkOZvvpvjEzMua3WiY29CxNn7uTXpcfo2Hs0B7dK9nDm0FrGTF7Ehv03MLew4uKpvUSEPdfwu3fnBtERr1mw4STDxk5jz+YCPUyZs5nZKw8yc8V+QgrpYdeGOfQdOpGfw6F6Bly1LFZUAML/OIZvt2/fTpCvE+CYLfwyaznL1u/jpuclwl+/0KIJCrhFVEQ4KzcfYuS4X9i+cSkAYa+eceX8KeYt387itX8Q6HeDyIgwAEKDAwjw8WLO6gPMXbWfF08fMGnGGuavPYyP13neFNIFQHDADaIjw1i08TgjvpvKnk3aqe9+mbeZOav20WvQGKIjw5ix5m8GjJrJwW3zin2vU3+upHXXocxY8zfGJubcUteXiakFfb/6jTZfjNCivx/oRWzka5q2/xKPSnWIDCu+HfwTv1gYY6ftpOuASbi4V+G3lWfpN3IWR7e/pQ3vW0GLLsP4beVZjItrw/tWULGm1IZVSiX7ty5kwtT1zFp1DD/vc0So/Wc+Qu5IvnfuulMMGTudvVvmA1Lu+DqN2uJeoTrLd11DJpOza+2MYmU6+ecqWncdysw1pzEqpM/7gd7ERr1i5prTDBw1gwOF6uPIzsVUqtEYPYU+i1bvZf7KP7jleYFrl04T4OPJwjV/smT9ftw8KhIVEcbyzYf5Ztxv7Ny4BICE+BjO/3WIeSt2snjdPlQqFbe8Lmr4e105Q3TECyxtHOk17KdP0hbuB3oRHxPO/G2eTJixAxMzSx7evcHLx3e1ef4DfwDw7IE/FjZOzNoWzNBJm/G5tJeYYnz4+UPLadxhGJMWn8fI2II7nlL7uv7XFhxLV2b8vJP0GbmIM3sl+3gS7ImhoSnjZh/EzMqeEztn6/AEOHtwOc06DeenZecwMjHH/5okb2Z6Cid3zWH4pPX8uOgvBk9YCcCLRwFY2ZZi+d47jPplA17n9xMV/kyHb3F6uB/kRXJiLBNm7qJ+y+7c9b2koY94/YQbl4/y88J9uLhVxNDIhO9+X/9BcUalVHJo+wLGTd3I9JUn8L9xljevHnNo+wIGfz2JzfsuY25phYmZOX8d3aV55t2Am9y9c5N6jVpRv3Ebdm5cDICTSxnmr9rL/FV7mbt8NwYGBpiYmhEdGcavczcw+vtZGBgWf6bFh9rD/q1zObR9Ad/9vhH3CrXITE/l2ykrmbbsEI4uUsyNjQrDysaBdft9mTR7G76eZzTvu3/bQsZPXc/Mldq2fWzPKrr2G820ZYfo2n80J/auZvzU9SzbegYzSytG/TifkT/Mwca+FKXdK6rjTRgLN5xg+Nhp7N6s7V8vnt6Pk4sboijy55ZFTJq+hjad+mFgaMRX3y/k92WHqFanuaZ+3teXm7r8CH5eZ+n/1S9MX3mc1OREvpm0WNMPPXN4M6GB3sgEGav3+fPDrO0oFAqs7UrhXLq8Tj3n9wkvnNhOxeoNmbX2NBWrN+TCCWlAVqnMY/OS77F1dGXpnkC+mbyGE7sXad4v2PciBoZSas6/9q2kZZehTF15BiMTc3yuSjZWoVojflp8jJ8WHWXg6Lkc3FrQJz61ZyEVazTjiyG/4FK2OpMWnqD3N7M5vqt4eztzQLK3n5dL9uZXyN5O7JrD8B/XM3nxXwxR21sJ/m/gP3Jw4FNCEIRuwGigmSiKlYBRwJ+CIDi/u+QH46AoirXUP8NEUTwliuKi95T5EigF1BBFsTrQC0gqdL91IZ5vO12rB7BbEATcytckMyOV5ETtnLuiKPIk1IeaDTsAUL9FD+75XwHAvWJtjE0tAHArX4PkhGhePb2HrWNp5HI99PQU1G/Wkbu+17R4Bvlep3GrbgiCQNmKNchMTyUpIRZLazvN6G1k+AuMTcyQCTL0FAqat+vFvQAv6bkVapAUH0Ow31UatvoCQRBwr1CDDLX8L5+GYOfoiq2DC3oKBXWbduKunySDkbGpRo7s7CwS4iI1PPQNDD+tDvQU3A+6Se1G7UhNTtDi+W9lz83JJDUhgsr1eyIIAk5utcjJTCE9OUanku1dqmBh46Jb+4JAblY6oijyPOQKRiYWyOUKXMvVIisjhdQkbV6iKPL8wW2q1u8IQO1mPXhw57LECoFsNa/s7AyMTCx4HHSdWk17IAgCzu7VPglPmUyPl48DaNx+CIIgUK5qI2QyPaJeP9Lh++z+bao1kPjWadaD+2q++Xhw5wp6Cn1qNelKafU7v34eSsgdT5q07a3h8zjEl9qN2gPQsGV3gv2uFtRhy/w6rElmulSHgiBgaGTMy6ch2Dq4IJdJbbh+s44EqW1BFEX8b15EqVTSSG0LHhVrkKG2hXweIAV6ZZ40u5LfDoJ8r1GveXdyc7Iwt7AlKyOVlGLa7dNQH2qo22295j0I8S/Qgff5vdRo0B5TC2vNtdCAK1St3YL7Qd606/EtKmXeW+zBl5pqnTRo2Z17fvn2UEvLHpLiJXtwKOVOrQYt0VMoaNiiM/oGhiTGF7SFIN9rNGn9AXpQFugh6s0rKlSVZjIqZEDwO85iS/D2Jzch+e0Earw2ANtccHB0Rk+hoHGLdvj7eGnRBNz2onmbTgiCQPlK1chITyMxIY43Ya8oX7EaBoaGyOV6VK5WG79b1wG4eOY43fsORaHQ5/mTUBydy2DvKNl4g2YdCPS5rvWMQN/rNGnVRa2P6mp9xOnIW5iucBssDFEUeRzqS638NtyqO8Hq+jKzsKFMuWrI5doLAO/5X6VqnRY8CPSi7TvbwYf7xaIICbhC3ebdEQSBMur4U1wbflK4Dbfowb3CbfjcXqo3bI+pudSGXzwNwd7RFTu1bus166jxn/m463eNRi3V8adCDY3OLKzsiAh7RqOW3TAyNqV02cqkpye/VZ+1C+nzbr5P8L9Kgxa6PiEzI41nDwIoVbo8to6lKeVaBgtLaxo1b8/Zk/vp3mcYCoU0k/YwJJDmrbvotC8ApUpJTk42SmUe2dlZWFnbaeQ6dmA7bbqNQCaTUdqj6idpC/f8r9KgRXcMjUxwq1CTzPQUcrIyodBJ3P/UHwA8f3iHRu0kH+5RtREyuR5RYbo+/EWh2FCrUGyIjXiKR5VGANiVKkti3BvSkuN4EHiFpp2GYmxqib6+FM9TknR18Oy+D9UaSG2qTrOehKr5Bt36m6r12mNpWwoAUwsbAF4+8qdFp4EIgkDF6g2RyeS8efVYh29xegjxu0q2XYNzAAEAAElEQVTjtn1wK18dGztncnOyNfUS/eY57uVroNA35EmoH7Ubteeu7+UPijNSX6G0Vl/B8/xB7BxL07xtNwwMjWjUvAN5ubkkxBX42vN/HaBsucq4lvHA1t6pWN8SGuyHvaMLTx+F0Kx1F1xKl6VR8/aoVHmkpSQW26Y+xB5Sk+KxtHHExMySF48Cad7hS4L9rqKnUGBsIs14R0e8pHTZygX2WahvZO/oip36fes37Uiw2rYFQdBMwIQ9f4CRiZmGrmGzDgT5XsPH6zwNm0ltKdD3Ok1ady3kX9NISpDqJCEumuAAb1q060lGeir2Tq7YO7ogk8sp7V5Bx598SF8u/OUjrG2deP3ioSR78y4aPtnZWQiCoFPPSYmxVK/bsth6DvYv1DZadS/Qu69kdw/u3kIu16NlpwEIgkClms3IzEgjOTGW7KwMrp3ZTfteozV9hHwf3qCQDzcwNNbE2pzsTM37ZmWk8eKRP/Vb9SE04Ar1mvfE2NSCMuWktlmcD39234fqanur27wnoQFqe7v5N9Xqt8eqiL39n4Ag/P/7+Q/Ff83ggCAItQRBuC0IQrAgCMcFQbASBMFeEIQA9f2agiCIgiCUVv//TBAEY+AX4CdRFOMARFG8A+wExqnpXgqCYKv+u54gCNfUfzcQBOGmIAiB6t8VP1DOEYIgrFP/vUu9QuCmIAjPBUHoqyZzAiJFUVSpZQoXRTHxbTzfAmcgLP8fS2sHnU5cemoSRsZmmg6DRKP7AXr76jEq12pGckIMVjaOIAismv0dnheOERp0W4s2KSEGK1tHzf9WNg4kFeH5+vkjcrKzcK9QTXqujQOJaud988oJqtRpSlJ8DFY2DgV8rB1Iio8phr+91nud3LeW30d3wM/rbyyt7TU8EmLfkJIYw5bF3/HsQcC/1sGRnUvoNXQSZhbW5OZma+vgX8i+bWZLHvn/hamlA2aWBbSmFo6kJet2wt+GWs0HkxD9jK0zmvMk8CzNOkkdSwBza0dSErXfMSMtCUNjc40ezK0cSUmUnteo3WBiI56z+PsWrJvag66DfyM1KQYLG0dAYNfSb0hJiuHWxb3/iqdMJiM1MRpLa+m9E2PfoFTmYWZp906+FtaOpBRp20nxEUSFPaFa/Q4amuO7V9JryI8Iaj0UrXuprUp8khNisLQp0L9loXasUirZueoXnoT6U6lGY8pWqC5t21Dff3L/DuaW1mRnZWBtW6gd2NhrOikqpZLZPw5g8lftqFyzIWUrVNfQPbjnx4k/FnHnxmk69huPhbUDyYna75eRmoSRSaF2a+NAsrpOkxOiCfG7TON2X2qVSU6MIdDnIj0GT0IQZOjpG+i0dV17cNSxX4DbV49r7KGwnhQKfRLioymrtm2AxPgYrG3erodZkwYwaUQ7qhTSg3NpD4J8pY/qu6aQ9Ak2uCXrgWWhxBI2NnYkxmt3dhLiY7EpVGfWNnYkxMfiWqYsD0KDSE1JJjsriyD/m8SrO+VREWE8DL3L3J+Gs3PdXBT6+oXK25NYRH9JCbFYF/GR+TSCILBs1jhm/TiEZ4/uadFZ2uj6puLqqzj/pf38GIJuX6D74B8RBAE9hcG/jg35EASBLQtHEnTzLG9ePtBct3hb/CnUhi1sHEhJKGjD9/wu06RQG9bxn2q/WvTdiuosf6Aq/15czBtev3iInYOrTtvW8QmF5C76/HyfEB8Tjqm5Naf2r+H1s1C2rp1PVlYm1rb2JCXE8fD+XWZM+Zq5v40l/PVzbOzsNTysbexJjI/F2saerj0HM/Gbnowb3g1jExNq1G4IQICPJ4giHpVraz3737aF/PdRqZQs+bkvcdHhuJStjFv5Gu/k+S5/AJCUGINFER9u+j4fXig2OJauxP0AadVE+PNgkuMjSE6MJqVQbACpTRX1+xlp2vIWpomLeklmegqb5w9n7fS+BHifBCAlscCHxce8QaVUYmFp+17dJiXEkJSo7f+MTMw0OndyLc/TB3eIiXyFkZEpD4JukBgX/UFxJikhWqsPYWntQHxMhNY1axt7Hj+4S8260uLRrKxMnj+5T4duBTZjbWtPQhEbue11kcYtOkh+uZCv09PTJy1Fe6Ljn9iDobEpRsZmGnsIDfLiyund7Nk4m+ws6QM0KzOdhyG+zP2xH7vXz8TMwoak+BgSi7GtfJ/Y76ufOLpnJb+N7siVM/soX6Wuhs7KxoHE+Fh8vS/QsLk0OFA03kg+WPLz+3csp9/w7xFkMnJzc7Te/8WTUC6d+oM962eQkZYiveMH9OWSEmKwtLbT6MXKxp7A25c0/dBuX36nU8+5OVm4V6xZbD3n+7TU5AQsrCS7sbCyI1VdNzGRL8nJyeLK6T9Z9ls/Lp/aoenfnzm0llZdh6NvYIioUun418L+INjvEgsnf8HWJd8xcLS0Ajg+JhwTM2sOb5nK3dtnCLx5mpwsKfuKhbWDxkbzUay9qWli8+1t3nDWTOv7/9g76/ioju7/v+9u3F2ICwQJECDB3d1pSylSKFBa3FpKcYfibqVQKFDc3RJcAyFAcAgSd8/u3t8fd7PJJosWnl+f55vP65UX7L0zn3vumZkz586cmeFayB6K8b+D/5rBAWAD8JMoihWAMGCCKIoxgJEgCBZAHeAqUEcQBA8gRhTFDKAccK0Q11Wg6OIabdwD6oqiWAkYD0x/Q7ovCywB+FbHfWegNtAayIso+Btoo84zVxCESoXynFLfu6TrgYIg9MvIyKj94sWLNYd2rCl4vVDKoot4C6d5EH6Zi6d20ubr4Zr0P01fx7i5m2nargcvnz/gfni++nQdfVmQMyszg2N7NuBdqrzWbLkAHNqxGrlcTtU6rXRIpubRdbRmAf52Xw9i+sqjBNVpRXzMK0AyrBOWHMPdpzwNWvXgz8WjycrIW5ny4TpIjHuNmaUN7j66q8g/kf27SWfwC2xDSvzLt6Z9F57dO4u9Sxn6Tg7BxSeQc0fWk5VZcDVOIa63lNuD22dxdi/NTwuD+XHKTvb9ORWlUvrK6vfrX/w4eSfO7mUIv3KEJ/eufDRnVmYaolp72VnpbFw0GDsnjyLhjjqPVy2km7TkeJxcS2JiZgVAemoiJuYWWmWms66q9fK2ezK5nA49hhNYuwVPH97m5bOHmhQAl88eoWrt5jorQp6YMrmcCfO2MHv1YZ4+DC/AAU4lPOg1bAGVa7Xm3NG/tJ6tkf0t9XbPhpm06jocmUz7CM/UpDhMTCxw8y5XIE9hFl282r8f3L7MxZM7adttmJaesjIzOL5/M6XKVtJq2zq3Ciigh4nzt/DbmsM8eRDOC7Uevh04gZOH/maeC2QL8ClOMNMtx/vp1cXNk7advmH6uCHMnDgMd6+SyNX6VSoVpKel8OvsP6hRvwV3b13V0kuRsntL3fpl5lomzdvE8PGLiIt5xfMnEYUTvlPedyE1KR4T08L14J/2DRIGTtzI8BnbcfPxJ+zycR7dvVqQ4J3PyEuze8NMWn9dqA6/R7t/W/8jRSllsXLOSL74dhQyubzIO+nWp/DG5wuCgFKpJPLJXcpUqEHFqg0xNDJm3/YNmmemp6Uwac5avv52IE8fRRShEQSB9LQUrl0KZsHqnSz5Yz/ZWVmcPXWI7Ows9mz7A6cSbm8U6+2yvxl5upLJ5IyevR3v0pV4HfmIV88faLEWfWft3wXtgZoYkGz4liWDsdVhw99WlnVa9SUzPYWl4zpw8dhGnD3KSPXgI8s/L41KqeTl03C+HbGc3qNXc3L3cmJfP9Xkyc7K4Pd5w7B39sBQHdH0Tj3orBPSv06u3jRp9y1r5g4nKTEWF08/ZHKpPr9PP/OOV+X6pWAEQaBmveYA7Ny8CntHZwwMjQrly8+oyM3l+uVgqtZqpFOd72MP39YeAE178POvRpVaUiTZkV3S3hQ2ds70HTaLsb9txcLajtjXz6VnvqXdBh/ZRpdeI5mx8gjV67fh4d0bWulSkuMxMDTC1cNXI7UurtArwVhYWuNZYP+BPDRo3pkvew0jsHZzLKzt2bH+tzcw6fDl8v5fQHfefhU0fuiZw1u0yvnJg1sIggwHJw8d7LpssTZUSiUZacm06NKfwRM3EHb1BBnpycRGPSMu+jkVghq/MW9B7gpBjRkzdx+9Ryzi4DZpzyylUsGrp3eo3uhLvEpVQV/fkFP71hQk0OJ7W/1VqZS8eBLOtyOX0+en1ZzYvRw/P79Sb325/xKIguw/9vdvxX/FhoSCIFgCVqIo5sVvrge2qf9/HqgF1EX6gG+OZN1CCvMUpHyPx1oC6wVBKIlkQ/TfkG6rKIoDC8jaq9D93eoIgTuCIDiCFCmgjkRoqP47IQhCF1EU82IuG+RFOhSEn5/fj0DfUqVKAWwzMTE52aLTd38BJCVEY2HtoJXe1NyazIxUlEoFcrmeOk3+CP+rZxFsWTme/j+vwNTcCksbRxLjo7CykXiyMtNw8/Tj6YNwSpWTRnOtbR1JjIvScCTGR2tGPxWKXFbMGUmFwDqajdsAkuKjSU6K4+mjuwyZsApBELC2dSAxPn+UMjEhGksbexSK3EL8MVgWeK8zh7Zw7sROFIpc0lITSYyPxr2kAXr6BiQlRFPSvzq2jm7EvH6Ku4//R+kgNuo50S8fEX79LOmpSeTm5rBu4Ri+HTJDrYOPl/3E4V2oFLlkpieSmpSfNi05CjML7fJ7Gy4cWoxSkUPkw0s4uZcnOyOeuFePcfWpQEpClNY7ApiYW5OVkaLRQ0piFOZW0vOuh+ykbqu+XDrxF1fPbCcjNRE9Nz+S46PwLCWVe3pKPH6VGvDycRhepYPem1MQBB6EnSUjNZHlEzrjWTqIhNgXnNyznICabbh8civmhWQ1LcSbnBCFhbUDF45t4sppad+DzIwUSgfU1+RJTogiIzWOcT801+wTsf2P2VplnxgfjaW6blvZOpIUn6//pHipDPNgZeNIanICJcsFcvvGeZRKBVY29iiVCq5fPMmvczYR/eoZCXEF6kF8jKYtaPRuak6pclXYvXk5cTHSgJCXbzmSEqKoVLMVa+cMQKVU6G676QXqbXw0FurZucgn4WxcLG2olZIUy/Wz+9n/11yMjM14ePcqkwY2Izcnm4zUZI7uWk2fEQu0ebXaQ5RWHX35LILNqybw/c/LMTW30uhJochl2eyRlHDzoWTZAC1ZbWwdSIjX1oOVDj34+Vfh9o3zuHr44uzqxYiJy0iuWJkYfbhT2Ff/CFgptCMQ4uNjsbbRniG0tXUgvkCZJRRI06BpGxo0lTY83LJhBTa20jvY2DlQtWZ9KcTTP5C9f68lNSUJC0trEuKlWaWCsLZ1IKGQjcxLc/3iKc4c3Q2Ao7MbjyLCUEf0SnWwUD0w01VeNkXtxOOIG1wZtV/9S1TXg6YocrPJSEvm2O5V9B6+UJP+Q+0iQMiRzVw4KbU/N29/jEzMef4oDJ8ygSQnFJW9cB1Ojs9/xovH4fy5SKrD6amJRIQG07hNd237mRCtQ7eOWrp99fwh6xb/ilyuh4d3GXasn0eNBm2pXL0RuzctKtIeC+tTst35NqHg85PUfZsgCFjZOlLSvyoPtl2jcZMe7NuxAQNDI8zNLQmqIdUNn1LlkMnlvIx8QulyAQDq+mHH7dAr2DuWwMLSGoCgGvU5eWQ3u/9eR/Trl+gbGPB4zhAy01OZ/dMXyPX0P6ouPHt4mxfP7nElZD/uPv4kxkXhpY55TE2Kp2zlety7eY4S7iXfUA9024PA2q1ZOkXa98Pdx5/E2Bec3rucCjXacOX0Vo1tykPhviE5MQoLdd9gZGxGx++kuZaLxzcRdvkQ21eNxs27IkkJUViooweS38OnKZjG0sYRE3MrDIxMuBaym4y0ZNbO/o6S/jVJiHnJ0R0rCazdivPHt7+V9/zxbZw+uJHUpDg8S1bU6icy01O18tZs1JEaDTvwU596GJmYYWvv/F79jEKRq+VDJCVEY2Nfgnh1HxFycj+PHoRTv0k7zQffo/u3iX71goUzRquXaMmQy+Vay1M2rJqDIjeX2RMH4+1bVqt/UihyMDO31nrvD2kPWRlpZGakYm3riJWtI3r6Blha21OqTABHdkuDA/ZOriQnxiKTyajduCPH9m6Q+s1CvlFSfLSmj7hwZh9f9JY2tKxSvQmnD27RpEuMjyYpIY5qdZprrlnbOmr1NwnxMVhZ23H1/HFCrwRz69o5cnNzyEhLITlRcqMtrWxJSozFysaRoNrNWTZjkJrr3b6cFO0RS5mAWmqZ8v26oDotWDZ9IN5+lTTlfO3cYfQNDN9Yznl+hrmljWZJVHJiLHK5PtNHdiEzPQUrG0eyM9MxMDSmbEAdgg9vIjHuFS8e32HyoKaoVEpSk+JAEHTa14LwKRNIfHQkaSmJRIRdQBAEdv4+EVfv8lhY2fPySTigbm9W725v5nntzdoR0wpSezMwMsGrdCDx0c8rAvcLy1CM/z78e4ct3h8hSFEDHsAeoCLSTH2w+v4doEqhPJWRogcAFOTroeCQ7BTglCiK/kCbQvc+BAVj0jWDEqIoZouieEgUxVFIgxrt30UUERGxNCIiIiAiIiIA2A30EEWRpw9uYmxiVsQREgQB37JVuXnpKABXgvdQPrAhAIlxr/l93lC++XEGDiU8AanTj339lJfPHqDIzeVSyGHSUpMo4e6j4awYVI8Lp6Xd4h9H3MLYxAwrG3tEUWTD0kk4u3jR5dsRxLx+Tlz0SxS5uYQc28Xzx/f4/qeFGBgaA1A+sD6XTu+T1ibev6WR38O3nDrvCxS5uVw7d5gKQfUAiHn9jHotvuKX3/6mTtMuOLv6cOn0PlKT43kccQNjEzNyc7KIi3qOraPbR+tAEASGT1nHxEV7Mbe0wbtUBc3AwD+V/ZvRe6hQuys2Tr7cvbIbURR5/TQUAyNzTC3ff3DAxSeQ0oFt+Wb0Hlx8qpIQE4mVvSuRD0MxNDbXfKQXrAteZaoRfuUIADfO7qFMZUkPVjbOPLpzkeqNu9Fr5GoMjc0oX60F10N2kpWRRuTDUAyMTIl8GIqDa8kP4gTwD2qGobEZ/cZtpkylRhzeOg87Zy88SgZgZGJepEMSBAHvMtW4fVniva7mrdGkG4On7aLf2A1kpCYRFyXNCj1/GIqtozszVp9iyrLD9B42Gz//qnw7ZCalygVx46IUwnrpzF4qBNUHoEJgfS6dySvDmxibmEuhfckJZKSn4OFbjuhXT7l99Qz2zq5cOXuEikH1uHvzEs4untjYOVIxqB4X1W3hUYG2kJqcSEZ6KgA52VncvXWJ2o3bMWHeFr4fOZuAqvW5GrKX8GsnMbOwxsjYrEinnldvb6nr7dWQPZRT19uxC48ydtExxi46RqWaLek2aA5jFx6lxZdD8CxZnvGLD9Os0/cYmZhpDQzk8ZYsG8RNtU4un9mLf2ADABLiXvP73GF0L2wTop6x4refcSzhTmJCNAHqOp2HikH1OH8qXw8mb9KDWncAKUlSCKUKOG4FNVP5x3DLhlh9aaduRW4uF4KPU6Vqba00lavVJuTkYWmN8b3bmJiYagYHktUyxcVEceX8aWrWk77aA6vXJfymFD1lbGKGUqEgKzMdRW4ul88epVLVulrPqFS1HudPH1TrIwxjUzOsbOzIzsqkZoNWTF7wF2NnriU7O5uol880ddDoDTa8ZLkgQvPq8Om9lFeXV0F4+1Xi5znb+XnOdlp3HYKHbwXGLz5C045SPSg4MJDH+yF2EaBqvXb8OOFPRszciV/F2jy4fREnFx+ePZBk11mHyxWow8F78K+irsOLjvLr4mP8uvgYFao1pWu/X2jSrodWv3H17BEqBhataxfPqPuf+7ewtXdm4oKd/PrbVuJiXpGZmUbjNt/wuIBdLiyTlk04vZcKgfUBya5fDi5qEyys7LC2dcTY2JTY18+4fO4kzi7uXAw5RvW6TbhzS6obr18+R09fn6sXz2jql7GJGdY2dtjaO/Iw4jbZ2VmIokj4zatUq92I35b/zZ+7zzFo1FTcfcphaePAV/0mYGJm+VF1wcPXn4atevDznO1UqNqQCyd3kJ6WzNP7NzE0NuH5ozAcSnhpc76HPWj5xY+Mnr2d0bO34x/YgKPb5mHn5IW7bwBGb+pvSuf3DaFn91C6klT2mekpKBQ5AOjp6VO+WksGTd1LmcqNuH52D6IokpOTpe4biurAp0xVbl+W6tT1s7spq+5zylZuyNOIayiVCqrU7YCFlT29hi+nbOWG7PtrPg4lvPAqFfDmdqbWQ51mXSnlX402Xw+jfFBDrgTvRRRFkuKjpI++AnlTk+MRBAFP3/JcCd5HYK2W79XPSL7CMy1foU7TL4h5/YzgE/vZt30DxsYmBNXML99xM1bz46ipePmWoWnrL6lRtxl2Ds5YFRgAzchIp3vfEUxbsIkq1etx9pRkhx5GhCGTyTGz0B4c+JD2YG5pS2Lca3JysrCysZfeM7A+98Iu4ezqDYBP6UqaPvHE/o0YGhkX8o2ktn3l3BGNb2Rlbc/9cMkdz87KQJDJNOkuhRwl5nUkVWs31cgcEFSX86cOaOxrXn/Tufsg5q45xJxV+/l+xHTKVKiKvoEhsdEviYt5xaWzR6kQVI/QSycp4earecd3+XIuHqVIiHuNm3dpSabTezWy37pyGicXL005K5VKzZLXN5Vz+QL6vXR6r0bv1eu35ZfftjFmzjZEUcWFU3tQKHIJu3YKE1MLGrfry6Tlpxi/+CiDJ27AoYQX5QMbamz45QL2NTbquWbWP/LJHZSKXEzNrWjSvi9uPhXoNnAe5ao0IvTCAexLePPs4U2pveloFz5lqxKmbm/XQnZTLq+9VWnIE3V7y8nOJPLRLYC7/C+geM8BBJ1hWv+fIQhCmiiKZoWu3QQGiqIYIgjCRMBSFMVhgiB4Ig0EBIui+I0gCAcBf6CiKIqJgiC0BcYBzUVRjBcEIQD4E2goimKsIAjHgbmiKB4SBGE+UEkUxfqCIOwCNoqiuEP9vF6iKHoKglAfGCmKYmt1lECgjsiBQFEUBwqC8AewXxTF7QXfSxCEykCUKIqvBEGQAX8At0RR/E0QhKfq/EV3sCoA9VGGS2wdXH8wMDSm6/dTcPeR1gGvnDmAr/pNwtLGgbjoSOmok7RkXDzL0H3gTPT0Ddiycjw3Lx/H2s4ZkHZ7HjH9by6e3MH236ciAsamZjRq9TVm5tKmRPWadZGOLVs9k9s3zquPMpyIp285Hty9wZyxvXHxKIkgCGRmpElH++gbkpGeiqGhkSY6y79KHbr2+5Wta2ZwJ/Sc+picyXj4SmGwt6+HsF195E2Nhu1p0akvAKvmDCf61VMEQYaNvTNd+47lyK7fuXHxOJnpqVjZOmFkbErzLj9y7tjWj9bBnRvB7N4wE5VKRalygaQkxeNfRfoAqNvsC+k4rY+UPVchx9zGhYZdJnLl+Eqe3Q1Bz8CYpl9Px9FdWo+9e0VfGnedipmlIzfObODaiTWkp8ZhYmaDZ9l6NOk6jbTkaI5uGkN6Sqx0vI6tPQmxLzAwNKLjd9Nx8ZLqwoa5/WjfeyoW1g4kxESyddkIMtOTcfYoQ5f+s9HTNyAlMYYdq8eQlhyLKIrUbdWXijXbsH3lT9y+fBhBJmBuaU+Vep2p3/b7j+YMqNWWJxFXWTu9O3K5PoJMhqWNE62/GUPpgHqsm9OPTt/l825WH59TwqMMXw6QeAGuBe8i4mYwpubW3A+TjiDq3Hc6ZctKU2Szx3TDyMiEwRNWS0cZzs87nqo0PQfPQF/fQH3M13SpDA2M+ObHKXj4lOPls/tsWPIrKpWSzIxUcrIyMTE1p1ajtrTq/B3Tf+6JnaML/YZNl46sWz2T8BsXCrSFsrx4ep/fF09ApVIiqkQCazWhzRf9AFg+eySvXzwlOSme3JxsrGyd+frHmbh5S+W1Ztb3dOk3GUtrB+KjI9m4WH0MnEcZvv5xlkYHediy4hfKVKqnOcpwz/op3L15DlEUsbR2YOhkKfx5xYwBdO2f3x7WL1Qfh+ZZmu6DpPawecUEbl4+ho16gyGZXM7IGVs5sXcdezfNQ66nh5mZJRZWtviWCcDV3Zf6zTsjiiKbVs3ktloPvQdJeoh8ep+1iyYgqpSoVCJBtZrQ9ktJD8f2/cWpQ3+jevac8hnQKuHN4VwBf87Ftl5VDOysyY6O58HkxUSuK3pyBsAdY9hfxQ2VSkn9xq3p8GUvjh3aBUCTFh0QRZF1K+Zy8/pFDA2N6D9kLD4lpTDUiT8NIC01Gblcj+7fDca/YiAghequWDSNp48fItfTJ6hmY86e3IdKqaRO47a06dKHU4cleRqo9bFx1WzCrp9XH2U4AS/fssREvWDJzFGAFJpbrU5TkhPjuXX9AvoG0lGG7upjxpbPGMDXBcprneb4utL0GDQTfX0DUpLimPPzl2RlpiMIMgyNjPll3h6MjE35e+107oaeleqBjYPmKMN/0jfERUeydu4QSX6FAiNjU9JTk9A3NOKr/lNxU/c/q2d9zxd9J2NpI9XhPxeP1Dyjm446vHn5L1SuWpsqNZoQdi2Ev9fNkY79atiOlp37cuaIFCSo6X/WzCBc3f/0/HESnr7leHj3BnN+/RZTM0uysjIQBIEO3wyhXovuACyb8QNf95+IlY0DcdHS0W15NqHHIG2bcPfmOXV5TNEc+/bi6T02rZhIemoS6amJmFtY0aBpW1p3+IZJP/cnIS4GK2sbuvYaxJWLp7l1/SIGhkb0H/wr3ur6tf2v1VwMOY5cLsfDuxR9B/2i2chQFEVWLl3AuePbsXd2p8fAGf+4LoyZu5utqyZx88pJBEHA0tqBqvXa0rzzgH9kDx7evcbiib20bHjLr8dQqmI9NszrR/tv823438vVfYN7GTqr+4bnD2+wY/XPyAQ59i4+dOg9FWNTS0RRZOHPzUmIfYGoUmFqbkPzL4YRVL8T6+b0p9N3U7CwdiA+JpLNS0eSmZZUpG84c2At14J3IQgygup3pnbzHjy5d5WV03og19NXRy0606HXaMpVqvtOPcj19Plr+TiuhkgfkAYGxhiZmvHL3D38sXAUGalJZGdlIIoqRKSQ8PfpZ0DyFXb8MRuVSkmNBu1p3qkft6+HsGr2EERRhbmlNZZWNhgbm1KjbjMateiEKIqsXzmHi8FH0NM3YPivc/EuKS2ly87OYmif1sxduRsTUzNN2qsXTpKamowAmJhZ4uJZGplM9lHtIS05ge3rZ5ObnYUoqjA1t0IQoHq9tjRp253fF/7C7RvnyM7KQF/fgL7DZ1GukjRAG3Y9hG3qtl2zYTtaqn2jh3dv8Pe62SiVSvT1DQiq04Izh7ciqpSU9g/kZeQjajVoU8i+ztL4oL0HTcTLV3sJ6L3bVzm8+08atujC5rVzSUqMw9DQSLNpXtU6LWnaofd7+3LepQN4ev8WKpUKPX0DBEEgIy0FU3NLBo5dhoW1I3+vnc7NyyfJSE9h2OQ/3lrOAGmpSaydN5LEuCis7Zz4bvhcTNW+9qUz+9i+bhbZWRkYmZjR76cVGv9+1awBNOs0gC0rx9Nn5GL+XJxvw7/5UWq7J/au5UrwXuR6eugbGNH26xGaowyfPo5g+5rxKHJzyMnOAFHawLBLv2m4qv2Q3+f0p3OB9vbXEnV78yzDVwXb2/61XA3ehSCT2tvccd/+e792PwCpVw7+xz6MzYNa/it19m8dHFABrwpcmgecBFYAJsBj4Nu8TfwEQXgOTBVFcZUgCL8AX6n3Jsjj+x4YirSMwglp4OCR+l4dYC0QDVxC+jCvLwhCDaTlC7HqZ3f/hIMDzYFpgKE622XgB1EUs953cCAPh27kfvICNDHI/dSUAChUnydQJUchf3eiD4SBnvKTcwLcf/mxAShvh52V6rPwfg7IP1O8koXR56m3BnLFuxN9IJKzDN+d6COgL/889cDsM9mE5IqVPzmnc/ibDnj5Z8hSGrw70UcgLefT1wWl6vP4G0rx8/B+rvqVq/z0xsbaKOOTcwIkZL3lyI5/ANVncPFSMj/PilT9T7H5iA4YG3ye/lxP9unltTDI+uScAMnZn8f30JN9nj7HQP7pyyxL+XnqrfiZ7GKO4tPbr5zPYBPz0D5I/q/80P1QpF49/J8bHAhs/q/U2b9ycOBzQRAEPaSTCmTAN+L/wMsXDw4UDw5A8eAAFA8OQPHgABQPDkDx4EAeigcHigcHoHhwAIoHB6B4cACKBwfeB8WDA/8lGxJ+KoiiqAC6//+WoxjFKEYxilGMYhSjGMUoRjGKUYx/E/5PDQ78L8LP4vkn57TKeP3JOQH0ctI/C69+8tvP/f4YHDb7+pNzAjQp+eSz8FpmfXodABinfXreJzZVPzknQGSKzWfhLWfw4N2JPhAW2Y8/OSeA/PWzdyf6CKTdvP1ZeJ9/hln+1+VqfnJOAIOrtz4Lr0L56ScO6oT8/Mk5AfT9K34WXpLiPwvt/QrdPjmnwS/ffHJOAP8+X3wW3hifWp+e1BQc7p95d7oPxWc62ivBp/pn4TVPefHJOW/I67070UfAUO/TR8ABWBl8Hr8uV/z0nyeZijcdOvbPYGmY+Vl4kzH+5JyVN3/7yTk1CNr4+bj/gxD/xRsF/qfwv3BaQTGKUYxiFKMYxShGMf4D+CwDA8UoRjGKUYx/BYojB4pRjGIUoxjFKEYxilGMYhSjGP+38ZkimP6bUKyBYhSjGMUoRjGKUYxiFKMYxShGMf6Pozhy4H8AV69eZcXKlahUKpo3a8YXX2ivXYyMjGTe/Pk8fPiQnj170rlTJ8293bt3c/jIEURRpHnz5nRo317nMy7cCGPBus0oVSJtG9WhR4eWWveDL99g1ZbdyGQCcpmMod92pWKZkjq5zt+8w9wNO1GpVLRrUINebZto3T9z9RYrth1EkAnoyWQM796RgNI+mvtKlYoeY+fgYGPF/FH9NdfPhT9i9t9HUIkiHWoF0LuZ7rWWt5++osfsdcz6riNNKpchO1dB77kbyFUoUKhUNAooTbjiCRE3g9E3NKZLv+m4eJYtwpMQ84LNS0dI59B7luWL72eipyftaP7o7mX2b5yBUqnA1Mya/r9K583v2rWTo0cOk5WVRWpqKpaWljRr3oIvvvhSizsyMpIF8+fy8OEjevTsSadOnTX38jgEQcDD05Nhw0Zo7l28fouFv29EpVLRunE9undso8V79Mx5Nu0+AICxkSEj+vWipJc7AFv3HWbf8TMIgLeHG78M/A5j4Pyte/y2cQ9KlYr29arxbZuGWpynr91m+c4jyASp7Ed0a0clPy+evo5hzNL8NWgvY+L5vmMzanST9hy4cfUS61YtQqVS0ahpKzp8ob2W92XkM5YumMnjh/fp2uM72nXqCkBcbDSL504nKTEeQSajSfM2tGrXRZNPFEV2rZ/B3dAQ9A2M6DpgGm5eRcsvPuaFdM57ejKunmXo9uNM9PT0Cbt6kkN/L0aQyZDJ5Izu9yUVypbm0vVQlqz+A6VKRasmDenWub0W37HTIWzeuVetWyOGDeiDr5cnAF/2HYiJsREymQy5TM6WX6Uzns+FRfDbX/tRqlR0qBvEt63qa+v2+h2W7Tom6VYuY2TX1lQqJXH+dfQcu4KvIIoiHeoF0a1pbU2+c/efM2v/OVQqkQ5BZehTr5IW75XHLxn65xFcbMwBaFjWi+8bBQIwfscpgu89w8bUmJ1DtetlQej7+mPasiuCIJB1PYTMkENa941rNcOwgnqtr0yO3N6ZhFlDETPTufg6kQU3HpMT3IUGTdrQrksPrbyiKLJ+1XxCr13AwNCIAUN+xcvXD4BDe7dy8sheRBEaNmtLy3b5Mh7et42DrtKod9kMaJPwRvGpsHo6Di3rkxMTT3ClNkXui8AuW7hrAgYq6PH4Dm7eRetRXMwL9dnzKbh5laHHoOno6ekjiiLb180i/EaI+gztKZr8GekpbFo+gfvhl8nJysTKzpmeQ+YSfu0UF0/uwNTCGoBWXw7B0cX7vepphx4/a86yBlCqROZHKhgwbCQO5ibkhl8i5+rJIvLLXXwwrNcOZHLEzHQydywDuR4mnX8EuR7IZCge3iLn4hFNnnPhj5i17ahka2sG0KeZ7n0ebj99Rfc5fzC7TweaVC5TQDYVXWf+joOVOUt+yC+/j623UUlpjN12kvi0DARBoHNQGbrVkk4zvnHtEutWLVTbmdZ06KLLzszgyaP7dO3Rl7Ydu2ruLVswg2tXzmNpac28ZRu08pkGBOLw7QAEmYykE4dJ2L1V677MxIQSg35Gz84eQS4nYe92kk8fRdDXx33yXAQ9fQS5nNSLIcT9/We+Du4+YdbOE5IOqlegT5NqunX77DXd529idq82NAmQ2kZKRhaTthzh4es4BAEmdW2Os7rrvHLtOstWrUGlUtGiaRO+6tJJi+/EqTNs3bETkOzX4B++x8fbi5jYWGbPW0hCYhIymUDLZk35voyFWtanzNp9GpVKRYfq/vRppHs/mdvPo+i+cAuze7SkScVSAPx55jo7L4YhCAIlne2Y/FVTDA0M8nWw65RUv6r506fxG3TwPIruC/5ido/WNAkoxdOYBEav36+5/yI+mR9a1KSles+By9dusGTNOpRKFa2aNuLrzh20+I6dDmHLjt2SDoyNGDqgr8aGAyiVSr4f/jN2tjbMGD8GgPM37/Lbn7tQqUTa169Gr7aNtThPXwtjxfZDGhs+4psOBPh5A9Bm6GRMjIyQy6R7Azq3ZNqmBahUSuo07kCLjtrrw0VRZMvaOYRdP4uBoRHfDpyEh08ZEuKi+H3ReJIT4xBkMuo26Ujj1tK+Sc+fRLBxxTRyc3OQy+VUr9eK04e3ffAzcnOymf3rdyhyc1CqlFSp0Yh2Xw3Q5PtU7ax7nx81PA2atKWtjr5hw6r5hF47j4GhEd8PGafpGw7u3sypo/sQBAE3Tx9q1G3M5nVLyc7OQgCMTK2Ry+V8+d1YPEuWRxRFtq2bRfh1tY3+cQruahsdfuMs29fNQqVSUatRR5p26APA9QtHOfD3cqJfPmbUjL9IS0lk5/qZZGVKp5iYmVuip6dH116DKVcxEFEU+XP1PEKvnsfQ0Ih+Q8fh5VOaVy+esWTOWM17Rb9+gae3H4kJcRgaGlGhSnWuXAhBJtfDv3IdOnQfDkBc9At+L9Df9Bw0HT19/Te+S2JcFOuXjCUlKQ5BkNHFKofO3k4Y+FUgp+mXqASBo3t2sW7NGsz05ayt7w+ASb1WGFdW23WZDD0HF2ImDkDMzcFmwK8Ienogk5Mddpm0ozv5X4JI8Z4D/ycGBwRBcATmA9WBRCAHmC2K4q5C6TyB/aIo+he6PhkIFkXx+DueUwm4DjQXRfHI29J+KiiVSpYuW8b0adOws7NjyNChVKteHQ93d00ac3Nzvv/+ey5cuKCV9+nTpxw+coQF8+ejr6/Pr+PGUTUoCCtrWaFnqJi7ZhMLx4/Awcaa3j9PoU5gAF5uJTRpAsuXoU5QAIIg8PBpJGPnrWDromlF5VWpmL1uG0vG/IijrRU9f/2NupX98XZ11qQJ8vejbpXyCILAg+cvGbNwHdvn/qq5v+XQabxcnEjPzNLinbHlECsGd8PR2oJuM9dSr0IpfJztizx/4a4T1CjrrblmoCdn9dBvMDEyIFeppPPklYgWqYz87TCRj26xe90kfpyk7fgBHNo6l9rNe1KxRkt2rZvI1dM7qd74KzLTU9jzx2R6j1qFlV0J0pKlzbaSE6LZt3cPS5YuZ9DAHylXrhw1atZi/769VK9eHXd3D60y6//9gCJlFhcXx769e1i+YhWGhobMmD6NM2dO07lOAEqlinmrNzB/wmgcbG34bvQEagdVxsvNRZPf2dGexVN+wcLMlAvXbzJ7xe+snjWR2PgEth84ysaFMzE0NGDcb0s4cfYS7QNLMnPDLpaN7oejjSXdJyykXuWyeLs4aTirlitJvcrl1OX1ip+W/snOWT/h6ezA5qnDNXpvMWQKDQL9yUKqt2uWz2f81HnY2Nnz87B+BFavjZu7p4bXzNyC3v0Hc/nCWS0dyOVyen73A96+fmRmZDB6yHdUqBQEVtKGhHdDQ4iNes4v8w/y7OEttq+dwrCpm4uU376/5lOvZXcq12zJ32smcenUDmo1+YpS/tXxr9IAQRB49SyCOYsH8cfiuSxc+Tu/TRqLva0t348cQ62qgXi6uxbQrQMLp0/A3MyMS9duMHfpapb/lt8G5k8dj5WF5FST8BilSsWsP/eybGQfHG0s+GbyUuoFlMHbxTFft2V9qFepDIIgcD/yNT8v28zOGcN5+CKKXcFX2DDuB/T15Ayct446FUrjpdb19L1nWdm7NY4Wpny9bCf1S3vg46i9YWMlTyeW9NQe5ANoV9mPrtX9Gbut6IekBoKAWetuJK+fiyolEav+48i5F4oyNn8z08xzR8g8J5lBA7+KGNVogpiZjlIlMvfaIxbU9ye7z1zGDu9DlWp1cHX30uQNvXaBqFcvmL/ybx5GhLN2+Rymzl1D5LNHnDyyl6lz16Knr8fMCcOpFFQT5xJuhN+6xrVLIYx6IXVsqe+Ii3uxfidPl20k4PdZOu/fNYY4ffglEp4ZwpY1Uxk1/a8i6fZsXECDVt0JrNWCzaumcOHkTuo0/ZI7N84SG/WMCYv28/TBLa3829fNwsrWEa+SFeg1fDGP715l+9oplAmoTb2W3WnQOt9h/2PBiPeqp+sXjWTM3H2afFvCnjFo2iLm/DSMX4M8MflqKIrH4agSovOFNzDCsEFHMvesRkxNQjA2k64rFWTsXA65OSCTYdJlIIqnd6VbKhXTtx5m5eCvcbSy4OtZv1O/QkmdtnbB7pPULGBr87Dp1BW8nexIy8rWSv+x9VYuExjZsgZlXOxJz87hqyU7qO7rilKpZO3yeYybOh8bW3vGDOtLYLVauBWoa5KdGcLliyFF5KzfuAXNW3dkybxCfZlMhmOfgURO+ZnchDg8Zywm7eoFcl7kbxBs3awt2S+e8WLWeOQWlngvXEvy2ZOIubk8nzQaMSsL5HI8pswn7caVfB1sO8bKH77A0cqcr+f+Sf3yPvg42RXV7b5gapb21Lo+e+dJapXxYm7vduQqlGTm5Grs7eLlK5k1dRJ2trYMHDaKGtWq4uHupsnr5OTI3JnTMDcz4/LVayxYsozF8+Ygl8vp3+dbSvr6kJGRyQ9DR9DEujGeDtZM33mSld93xNHSnK/n/0X9cj74ONkWlXX/WWr65fdv0Ulp/BVyg12je2JkoMeo9fs5fCOCdtXKSzrYcYKV33eWdDB/E/X9fXXzFtKBp4MNf4/qobnfZOJKGpaXJimUSiULV65lzuRx2Nva8P2IMdSsGohnAR04OzqwYMakAjZ8Jct/m6G5v2PfQdzdXMjIyNQ8Y9b6HSz9+XscbazoMX4+dav4F+ofS1Gvsr+mf/x58Xp2zBmjub9y7A9YmZuhVKnoOHI6Qyauw9rWkWmjv6FiUD1KuOW3n9vXzxHz+jnTlu7h8f0wNq2awS+zNiCTyenScxgePmXIykxnyshulK1YnRJu3uzYsJA2X/anfOVa3LwSzMrfRjNp4fYPfoaevgEjJq3EyNgEhSKX2WP74F+pFlXK+3yydrZ47lQNj4WNM78O701lnX1DJPNWbuNhRDi/L5/NlLlrSYiP4ci+bcxZ9hcGhkYsmPELaxbPYNJva1izeCYx0S/5dshM4mNfsXvjfIZO+p3wG2eJff2MiYvVNnr1VEbP+AuVUsnfa6czaNwqrGwcmT2mK+UD6+Ps5kMJN1/6jZzH5lVTUKlU/L12Or9MWURKchKrFk1m0KipqESR2ROGsPiP/dy8dp6oV5HMXbmdRxG3+WP5bCb99jslXD2YvlCaPFEplXz/TVMEmYy5K7dz/OB2/v5zOTPWnEFf34DU5PwNW3dvWkDD1vn9zfmTO6nb7Ms3votMLqdjjxG4e5clKzOd+QPqE+hgTWCHniSumgnJCXQbPJmUsKtkvM7fYDPjzAEyzkgTSYZlKmFStzliprT5ZOLK6Yg52SCTY/PjOPTv3ST3+aMi5VqM/178zy8rEARBAHYjfdx7i6JYBfgKcC2U7o0DJaIojn/XwIAaXYGz6n91yiIIn3Yxy/379ylRogTOzs7o6+tTr25dLhb6oLSyssKvVCn05HKt65GRkZT288PIyAi5XE55f3/Ony+6e/idh49xdXLAxdEefX09GteqSvCVG1ppTIyNENQ7fGZmZ2v+XxjhD5/h5miPq6Md+np6NKlRmTPXwrS5jAzzubJytLii4xM5G3qHdg1qaOW5/fQVbvY2uNpbo68np1lgOU7fvF/k+ZtPXaFRpTLYmOefKS0IAiZG0oyFQqkiOT0Tvwp1EAQBd9+KZGakkpIUq8UjiiKP7lzCv2pTACrXbk/49RMAhF44QLnAJljZSYMnZpb5To1SqeTu3Ts4OzsjCDIcHByoW7eezjIrVcqvSJnlceTk5KBUKsnOzsbWVuK/+/ARrs4OuDg5SOVUuzpnL1/Xylu+dEkszKR3L1fKl9j4xAK8KrJzclCoee1srAh/9Bw3B1tcHWzR19OjafUATl8P1+LUKq/sHAQdo66Xwx/g6mCLs53k6D+8fxenEi44OpdAX1+fWnUbceWi9iCApZU1vqXKINfT1oG1jR3e6pkCYxMTXNw8SIjPL5/b104RVKctgiDgWVIqv+TEouX3MPwSFatJ5Ve1bjvC1LOqhkYmmvfJyc5EEODeg4e4ODlSwskRfX09GtapybnLV7Q4/cv4YW4mfVyV9StJbPzbd2C//TgSVwdbXB1s0NfTo1nVipy+cfetus1T7ZPXsZT3dsPY0AA9uZwqfl6cVJfL7RcxuNla4Gpjgb6enOYVfDh99+lbZSmIKl4lsDAxfGsaPVdvlAkxqBLjQKkkO+wyBqUrvTG9QfmqZIddBuBuQiqu5ka4mBmhp69PjbqNuXpJ22G8djGEOg2bS7OKpf3JSE8jMSGOl5HPKOnnj6GREXK5HmX8K3HlgrQ52rGDu2jbubtmxNv8HcdvJ5y9Sm5C8hvv3zaFwFRJ5Z7ZkJmuux7dD79MpepS9FO1+m25eeUUALeunqJq3TYIgoBXqYqa/JkZaTy6ew1FTjZV67ZBX98Avwo1ycxIJTszvQj/+9bTgohOyyTKxBYhJYG4qNegUqK4fwM973Ja6fRLV0bxKAwxNUl6XmZa/s3cHOlfmVz6U5/8rLG1dpKtbV6lrG5be/oqjSuV1rK1ANGJKYTcfkiHWgHa+v4H9dbewpQyLtLghKmhAd4O1sSkpEt2xtkFR6d8O3P1DXZGT17UBSjrH4CZuUWR60a+fuREvSI3JgoUClLOncEsUDt6QhRBZmwCgMzIGGVaKiils9vFLGlgW5DrIcgL6PbZa9zsrXG1s5J0ULk0p8MeFnn+5uDrNK5YEhtzE821tKxsrj16QYfq5QHQ15NjYSKdbR9x/wElnJ1xdnJCX1+f+nVrc/7iJS3OcmVKa+xXmdJ+xMZJ9svWxoaSvlL4gYmJMe5ursQkp3H7eRRudla42qplreTH6dtFPxA2h4TSuIKvlqwgfVhn5ypQKFVk5iqwt5SereG1K8irQwchNyQdmJkUuQdw6f5z3GytKGEjld+9Bw8p4eyktuH6NKxTi3OXrmrlKWzD4+LybXhsXDwXr16nVZNGmmvhj57j5miHq4Odun+sxJlr2ie7FOkf3zApmcdl7+SKnr4+QbWbEXr5tFaa0MunqV6/NYIg4ONXgYz0VJISYrGyscfDR4rMMTI2xdnVi6R49UlDAmRlSO362eN7GJuaf9QzBEHASF2flUoFSoVC816fqp3l5GRrePL6hmuXgrXSXrsYTJ2GLYr0DQBKlZKcnGyUSgVJCXHY2jni6OSCTC7H168ct66eIisjFUtryVbcunKKavWK2uinD29j7+SOnaOkpyq1mnPrqmTXnVy9cXSRBiteRz7E3skdBycXfP3KUbt+C65dCsbV3Zvc3Gxyc3O4dimY2g0keX1Llyc9PVUjr6bsb11BT9+Ahs3aIwgCd2/fwNjYlIw0qX8yV/uQoihy/3aB/qZeW27l9TdveBdLa3tNNISRsSke5sYonD1QxkWjTIgFpZLM0IsYlK1CYxftAbg8GFWqQdaNfB9VzFEP6srlCDI9jf36X4EoyP5jf/9W/F+IHGgI5IiiuCLvgiiKz4DFgiD0AloBRoAp0FsXgSAIfwD7gXTgW1EUv1Bfrw+MEEWxjXoQojPQBAgRBMFIFMUsdTTCIeAUUANoLwjCF8AXgCGwSxTFCWq+3YCbWp6FoiiuetfLxcXHY2+XP6tgZ2dHRETE++gFDw8P1q9fT0pKCgYGBly5epWSJYsuBYhNSMLBLn/2xsHWmvAHRY/kO33pOss37SAxJYW5Y4bofGZsYhKOtlaa3442Vtx+WPT4tVNXbrJ0yz4SU9K0lg7M+3Mng7u2JaPAjBNATFIqTtb5TpyjtTlhT15ppYlOSuHUzQhWDf2G8D+17ylVKrrOWEtkbAK25qb4lM0PY7S0cSQlIRoLq/yZsYy0JIxNzJGrO7q8NABxUU9RKhSsnNaTnKx0ajbrTpXa7bC0caRjx85MmTwJgFq1alO5chWSEhPfu8zs7Ozo2LEzvXp2x8DAkMqVK1O5chXIiiE2PhEH23zjbm9rw50Hbx7N3X/8DNUrVdCk/apdCzr1H4ahgQFBFf2pGlCecyePFS2vR0XL6+TVMJZsO0hiShoLh/cpcv/oxVCaVQ/Q/E6Ij8POzkHz29bOngcRd95LBwURE/2ap48fUNKvLPHqk5qSE6Kxss2fubGycSQ5IVrjEACkpyZhbFqg/GwdSU7IP7bx1pXjHNiykLTkeOaMH0VsfAL2dgV1a8ud+0Ud1jwcOHaKqpXz31cARk2YhiAItGnWmG5B3sQmpuBkY6lJ42Bjwe1HkUW4Tl4LZ8n2IySkprFwaE8AfFwcWbrjCElp6Rjq63P2VgRlPaXxzpjkdJzUjjaAg6UZYZHRRXhvPY+my6Jt2FuYMLxFDXwLzdC+DTJzK1TJ+TH7qpRE9Fy9dCfWN8DAtzzpB6RZ89jMHByM8wcfbG3teXhfu+wT4mOxtcuPoLCxtSchPhY3D2+2/rmS1JRkDAwMCb16Hq+SklMc9SqSe+E3uVoC9ERomwDu2mbig5AiB6sCp39Z2TqSlBBTtB4VsAPW6roGkJQQg7WdU5H8crkcMwsbwm+c5X74Fe6GXaZDj5+xsnEkKyudm0eOcyV4L27e5Wjcru9719O+o5dprs89G87w7l+SXbCM0pKRO+VHlAHIrOxBJse40wAEfUNyQkNQ3Lsm3RQETLoOQ2ZpR86tc6iinyO3t1bbWnMNh4O1BWFPX2rxRielcDI0gtVDuxH+7IDWvdnbjzGsQ0PSs3K0rn+qevsyMYV7r+Io7+bIjvhYbO3z7YyNnT0PIu4Wpvxg6NvYoSgwIKlIiMW4ZGmtNEmH9+Dy0yR8V21GZmzCy/nTpBEDAJkMz1lLMXAqQeLhvWQ9vAf1KhCTnIaTVQHdWpkT9kz7aOHopFRO3nrA6oFfEv78sOb6i7gkrM2MGf/XISJexlLWzZHRHaUlYHHxCdjbF/QTbLkX8eYjWg8fPU5QYOUi16Oio3n4+DHl2wVyIeJZIVnNCHsWVUjWNE6GPWT1D50J33pMc93Ryoye9avQbMoajPT1qOHnoYksiEkqpANLc8Ke69BB2ENW/9CF8OdHdb/DjXs0r5xfJnHxCTgUtOF2Ntx9iw4OHjtJ1Sr5A55L1qyjf69vyCwQsRiTmISjjVW+rDaW3H5U9HjpU1duseTvAySmpLFgZF/NdUEQ+HHmCgRBoIyXmxaXta0DTx5oDzQkJsRgU8AuWts6aAYHNO8Z84rIJxF4lZICYL/qPZIFkweybf0CsrMzKVuxulb+D3mGSqlkyqhuxEZFUr/5F3iXKg+kS/b6E7QzpVKpzWPrwMP72pMRifGxWvLZ2NqTGB+Ld8kytOrwNYN6d8DAwBBnV3c8vKUlLD36DmXS6P7kXDqHsYk5I6ZJS4SSE2K0fQW1jU5KiMbaNv8ZVjaOPH2gPYkFkJaSqJXOxs6BRxHhXDl/Eg9vP/T1DUiMj8XWvqC8DiTGx2Jtk98eLwQfw9zCSpMu6tVz5HI5iyb3w8zcio49RuDh61+0v7F1JEnd37zpXQr2V/ExL3mQnIGvmwvKpPy+4enLV7g5O+P6wqhooegbYOhXgZRd6/OvCQK2Q6cit3Uk4/wxciOLowb+1/DvHbb4dCiHFOr/JtQAeoqi2PAtafJwDKguCELeVMiXQF68eS3giSiKj4DTQMG4Rz9ggyiKldT/LwlUBQKAKoIg1FWn662ObAgEBguCoHMYTxCEfoIgXBUE4erZs2d1JXiPVwF3d3e6dOnCL2PHMm7cOLy9vJDrmKkWxaLDgroeUb9aZbYumsas0QNZtWW3zmfqoNIZZdAgqCLb5/7KnOHfsWKb5FyGXL+NtYU5Zbzdi6R/HxnnbDvGkPYNkcuKVnu5TMbfY/tyZPoQUjOziY8pdH5xITJdz8tLo1Iqefk0nG9HLKf36NWc3L2c2NdPyUhP5uLFCwz44Ufq1W9AVlYWJ0+e0C3sG5CamsrFixf4fd0f/LlxkxaHrsHbN7FeD7vDgRNnGNBD2p8iJS2ds5ev8/fyuexes5Cs7GyOnDn3Bs6irA0Dy7Nz1k/MHdKL5Tu0V9TkKhScuRFO46r5Z6TrLK8PXOeVmZnBb9PG0avvIExM8mcnddeFwtxvT1MhqDFj5u6j94hFrN209Q3pdct149ZtDh4/Sf+e+WesL5k5mdXzZzFr/Bh2HzzCtYgnunWrg7RhlXLsnDGcuYO6s3yX5GB7l3CgV8t6/DDndwbOW0cpN2fkctkb3qyobsuUsOfw6G/YNrgLXWv4M2zjYR253gJdL/+G2QMDv4ooIh9oQhJ1Jivcvt5QPi5unrTt9A3Txw1h5sRhuHuVRC6TbJZSqSA9LYUhr6S9BjY4/LMJDVHHKxYuH11yalrdG+qhUqkk8sldrO2c+OaHyRgYGnNi71oAAqo25deFhxg5cwcW1vYc2rbkrTIUrKcH1WnDr5/GxtgQV0vTInmLiCuTIXdwJXPPWjJ3r8awWhMEKzuN/Bl/zSNt7WTkju7I1I7n+9SvOduOMbRDUVt7JuwBNmYmlHV3pjA+Rb3NyM5lxKajjGpVEzN1NFgRzs+1nLRQeZsGBJL99DEP+3XlyagBOPYZqIkkQKXi6agBPOz/NUa+fhi4eeqikOQt9HvOrpMMbVuviG6VKpF7L6LpUiuAv0f3xNhAn9+PS9E6utuT7tcIvRXGoaPH6dtLe613ZmYmk6fPYkDfPpgZGb5XXz5nz2mGtq5TRNaUjCxO3X7MwV97c2xiXzJzctl/9e6bZS30e85u3bx5yFUoORP+iKYBpTTX3tf3ALUNP3aSfj2ldfMXrlzDytISP18f7YTvUV4ADYIqsGPOGH4b1psV2w9qrq8dP5hN00ayaFQ/LoTdIz459e1sb3Y7AMjKzGD57JF82XsExibSQNvpw9v54tsRzF59iJr1W/Pgzo3CDO/9DJlczoR5W5i9+jBPH4bz8tmbB8g/VTsranN1PywtLYVrl0JYuGYHS9fvQ5GTS7Q6TP74wZ3Uqt+MGg3a06nXKDYtnyBxfYAfoquu6MqflpbClvVL6f3Dz2p53972FLm5XL8cgpV1vruvUipRKpX0GDiVDt2Hs3beSERRfKu873qXrMwMVv82nEHl3DAsFI0ZnpCGi6mOgQHAqGwlcp7e1/Tf6ocRP38ssVMHo+/mg56jq868/7UQZP+5v38p/i9EDmhBEISlQG2kfQeWAsdEUXzLtlX5EEVRIQjCYaCNIAjbkaIORqtvdwW2qP+/BegO5O3S8UwUxYvq/zdV/+VZaDOkwYJgpAGBvB1y3NTXi8QmqyMKVgEc2L9f3Lhpk+ZeXFwctjbvPwPYrFkzmjVrBsAff/yBXYEohDw42FoTE5evopj4ROysrd7IWamsHy+jfycpJRUrC3Otew42VkTHJ2l+RyckYWddNGwzD5XL+PIyJo6klDRu3n9MyPUwzofeITs3l/TMLMYt3cDMb5rjaG1BVGJKPm9iKvaW2s++8+wVP62VtplISs/g7O2HyGUyGgb4seX0VXaek4rE2caSB2FnqVKnHSDNRFtYO2hxmZpbk5mRilKpQC7X00pjaeOIibkVBkYmGBiZ4OUXyOvn9wBwdHLE3d2dsyHB1G/QkLt372JvZ/feZRYaegNHJ0csLa0AqFmrFnfv3qVDzfJSORUIZY+NT8DOxroIx8Onz5m57Hd+GzcCS3NJR1dvhePsaI+1pVQWdasFEnbvAe2qlv2w8irtw4uYLSSmpmOtDic+d/MepT1dsS1QHrZ29sTF5c+AxsfFYm1btO69CQqFgt+mj6NOgyZUr1WPQ/t3cuigtCGeu7c/SfH5M1hJbyq/9ALlFx+NRYER9jz4lAlk+4pojIyMNGG2ALHx8Tp1++jpM+YsXcWs8T9jWaDu29lK5WttZUnt6lUJfxxJxZIeRBUIa49JSMHe6s26reLnxYSYBI1u29cNon3dIAAWbz+Cozp81tHSlKjk/PDwmOQ0HCy0Q28LfjjV8fNg+p4QEtMzsTY1fuPzC0KVkojMMr/OyiysUalD0wvD0L8q2bcua347GBsQk5k/pR9faBYFwNbWgfi4/FnjhAJpGjRtQ4Om0gaCWzaswMZWKjcbOweq1qyPsGg7HtmSy5suA7N3LC8oiLMWcFFdbG7ZkKQHqEVNiteOPgEwK2QHEhOisbSR6pqVrSOJcQXqYXw0d0PPcfXsQQRBwNnVh8S4KCpWa8qJPWtISojGyb0UMvVgR42GnVk164f3rqfx0ZGkpSTyJOIGYU+jGbH9BD379ufKyzjGHbvBrMCGiOnayyjEtGQUmemgyEFU5KB4+Ri5XQkUSQXCXnOyUL58hNyjNOQk4mhlTlRi/kdMTGIKDgVm/AHCn7/W2NrE9AxC1LY27OkrToc94Gz4I7IVCtIzsxmzbg8zOtT+x/U2V6lk+F9HaBlQksb+0hpqG1t74mPz7UxCXCw2Nu9vZ96E3IQ49Gzzy0HPxp7cBG03wrJBU+J3SXMHueolCAYubmQ9zI8SU2WkkxF+C7MAaTNQRyszopIK6DYpVYduo/lpvbS3RGJaJiF3niCXyajg6YyjlTkVPKXlbE0C/Pj9uLR0wN7WltjY/DKNi4vX2ec8fvKUeYuWMH3SeCws8m2RQqFg0vRZNKxfjzo1a8D9MzpkTcPBQntAKjwymp/+lD6GE9MzCbkryapQqnCxsdAsCWhU3pebT1/ROqicVL8K8ibr0EFkFD9tOFCA9zFyuaDZX+Ds3SeUdnHEtsCSFns7G2K0lgkk6NTBoyfP+G3JCmZO+EVjw2/fucf5y1e5dO0GOTk5ZGRkMm3uIr6uX5nohKR8WROSsbe2LMKZB6l/jCcpNQ0rczNNWhtLc6qWLUXo/ceatInxMVoRASDN4icUsIuJ8fkzwwpFLsvnjKRa3ZZUrp6/9OHC6f181WcUAFVqNuHkwa1a+T/kGXkwMTWnVLkq3L5xnnIlO32ydiaXy7V54mOK9A02tvZa8uX1DbdDr+Dg6IyFpdQvV6hSneATUh0JPnmQNp26Y6g0oHKNpvy1YiKgnl2P17bRljb2KBS5JMbnPyMpQbpeGOaWNjwIz19e+OL5Y8JuXGL42Dk4Oruq5XUgPragvPk6P3ZgGwd3bUKRm4u9YwlNOmtbBzIy0rCyccDS2h5BJiMtJREzi0L9Tbx2f6PrXQCUilzWzB1OUJ1W1E06gyo5Abl6jyaFSiTR0AxHZYbOMjEK0F5SUBBiVgY5j+9iULoCiugXOtMU478T/95hi0+HcEATHyeK4o9AIyCvpafryvQWbEVaEtAQuCKKYqogCHKgEzBeEISnwGKghSAIeV8HBZ8hADNEUQxQ//mKorhWvUShMVBDFMWKSIMHuofyCqBUqVK8evWKqKgocnNzORMcTPXq1d+VTYOkpCQAYmJiOHf+PPXq1SuSpoyvF5Gvo3kVHUturoLj5y5TJyhAK03k62jNyGXE42fkKhRYmpsV4Srr487zqFhexsSTq1Bw7MJ16lYpr80VFavhuvckklyFEktzUwZ+1ZYDS6awd9FEpg/qRVC5Ukz5UZrdKOdRgucxCbyMSyRXoeTI1XDqVSilxXtw6iAOTZP+Glcqwy9dW9AwwI+E1HRaVvXn77F92TCqFzm5CmJfP0EURZ4/vImRibnWkgKQRpF9ylTl9mUppPH62d2UrSwFn5St3JCnEddQKhXkZGcS+egWDiV8sLJ1JuLePdzdPXj58hUXL1ygRIkSBAefodp7lpm9vQMR9+6RlZWFKIrcDA3FzU3aUKm0r7d2OZ29SK0g7XXgUbFxjJ29iHFD+uNeIn/2ztHOlvD7j8jKzkYURa6FhePpWoKy3m5ERsfxMlYqr6MXQ6lXSXvdcmR0nKa87j59Qa5SiVWBdaBHLobSvMCSAgDfUqV5/fIF0VGvyM3N5VzwCYKq6T5dojBEUWTZwlm4unnQpoO003mL1h0ZNXMHo2buwD+wIVdC9iKKIk8f3MTYxKyIcyMIAr7lqnLzklR+l4P34F9FKr/YqOea94l8cgeFQkFgxfK8eB3F6+gYcnMVnAw5T82qgVqc0bFxjJsxl1+G/oibS/5mnZlZWZoNrDKzsrh64xY+ro6U83IlMiaOl7EJ5CoUHLl8k3qVymhxPtfS7UtyFfm6TUiRPqRexydx6lo4zatJOi7n4sDzuGReJKSQq1By+NYj6pXx1OKNS83Q8IZFRqMSwcrkneZGA8XLJ8htHJFZ2YFcjmH5quTcCy2STjA0Rt/Tj+x7+bNVpW3MeZGayau0LBS5uVwIPk6VqrW18lWuVpuQk4cRRZEH925jYmKqcRKT1eGQcTFRXDl/mpr1pPWXgdXrEn5TComP0QelAKYfMDAAUDsFRr6U/sqnw1VzaabqqSEYm5jrrEelygVx46IU0XHp9F4qBNYHoHxgfS4H70MURZ7cv4mxiTnNOvZl7LxdeJYsj7tPOS4H7+N+2AWMTc01M315uHXlBCXcS753PVUqcjE1t6J112Ec7NmYWZUcqeBXkhZVyjOlWSB6pSqheKwdoqt4dBu5i7c0g6Gnj9zRHVViDIKxKRio64NcD7lbSVSJkuOaZ2tfxCVJ9evanSK29tCUgRyaKv01qVSGsV81p2GAH0PaN+DY9MEcmjqQWb07EOTnyYxvpUHYf1JvRVFk4s4zeNtb06N2foSSb6nSvH6lbWcCq2nXtY9B1sMIDJxd0HdwAj09LGrVI+2qtgOdGxeDaXnJ/sotrTAo4Upu9GvkFpbI1JFOgoEBphUqkf1SWk5Uzt2Z57GJvIhX6/b6Per5+2rrdkI/Dk3oz6EJ/WkSUIqxXRrTsEJJ7CzMcLQy52m01D4u3X+Gt3oTP79SJXn56jWvo6LJzc3ldPBZalTTPlkgJiaWSdNn8tOIYbi65G9iK4oicxcuwd3Nlc4d2mmul3NzUsuaLMl6I4J6/tqbTx76tQ+Hxkl/TSqWZGynhjQs74uTtTm3nr0mMycXURS59OA5XurlIRJvkjZvOe0Z+0Pj+nJovPTXpGIpxnZqrBkYADh04x4tKmsv8yhd0ldLBydDzlGzWmEbHsv4GXMYM2yQlg3v27Mb29atZMuaZYwfNYxKFfwZO2Kw1D8W8GeOXrxB3cqF+kdd/oyZKZlZ2ZpNlTOzsnnyKor0zCxio1+iyM3lytkjVAzS9scqBtXj4un90p5HEbcwNjHDysZeOt1l6WScXbxo2lb7lABLazvuh0t2MTszHUEm+6hnpCYnkpEuDdrkZGdx99YlnFw9gU/XzgwMDDU8+X1DHa00VarVIeTkIU3fYKzuG+zsnXhwL5xstW8UF/2KnOxsYqJeYWVty+lj+ygfWJ+I25ewVy+vqhBYn0tntG20pbU9Hr7liHn9jLjoFyhyc7l27jDl1Xa9IJxdfYh5/YyYqFckJyVwZO9W2n3xLaXK5tugylXrcPaUJO/De2GYmJhp+rImrbrg41eO7v2GU6VaXU06d09fVCoVltb2RL96ikKRi5mFddH+5sxeKgTVf+u7iKLIxuUTcHLxolEbyV/OjXyM3M4JubU91xMzaNmqFfr3bxZ5P8HIGAPv0mSH5wdfC6bmCEZq/05PH0Nff5Qxr4rk/W+GKAj/sb9/K/4vRA6cBKYLgjBAFMXl6mu6d7B5P5wG1gJ9yV9S0Bi4KYpis7xEgiCsB9oDhbdmPQJMEQRhkyiKaYIguAC5gCWQKIpihiAIpZFOVngn5HI5AwYM4Ndff0WpUtG0aVM8PDw4cEAaMW3VqhUJCQkMHjKEjIwMZDIZu3fvZuXKlZiamDB12jRSUlLQ09Pjhx9+wNzcHDLStJ6hJ5cz4rtuDJ06Xzoir2FtvN1c2HnkNAAdm9Xn9MVrHDpzAT09OYYG+kwd9r3OMCw9uZzRvTozeOYylCoVbetXx8fVmR3HpeURnRrX5uTlUA6EXEFPT46Rvj7TB/V6Y/hfPq+Mn79qzoDFm6UjEmsG4FvCnm3BUqfYpW6VN+aNS05j3Pq9qEQRlUqkaZUyhGa5Mmdkc/QNjOjSN3+n6nVz+tPpuylYWDvQ/KsRbF46kqPbF1LCowxB9aSjoRxcfChVoTYLf2mPIMgIqt8ZJzfJcalVuw7Dhw1BFFXcuHGdR48f0bRpMzw8PDmoLrOW6jIbOmSwuswE9uzezYqVKyldujS1atdhyOCByOVyvL19aNGiBSiT0JPLGf5dD4ZPno1KJdKqUV283V3ZfUTawKx9s4b88fceklPTmLtqvbr+yFg7ZzLlSvnQoEYQvUeORy6TUcrbg7ZNG6CXncjoHh0YOHs1SlGkXd0gfFyd2H5S2riyc8OanLhyiwPnrqEnl2Oor8+MH7prbcB06fZ9fvlW+9gsuVyP7wYMZeq4kahUKho2aYmbhxdHDu4BoFnLdiQmxPPT0H5kZkgOzYE921mwYgPPnjwi+OQR3D29GTlQ2ibk6559sfdrBUDZSnW5GxrCtKEtMDA05qv+UzTPXTVrAF/2nYSljQOtuw7jz8WjOPT3Ylw8y1C9QUcAbl0+xpXgvcj19NA3MGL8qKHo6ekxpF9vRk2cLh0F1qg+Xu5u7DkkddLtWjRh/ZbtpKSmMX+lFCIul8lZNW8GiUnJjJvxGyBt+tiobi1qlZc2VPypW1t+nPs7KpVI2zqB+Lg4sv2UNNvXuUE1Tl4NZ//565JuDfSYOaCrRrcjl2wiOT0DPbmMn7q3xcLUGFKktjCmbW0GrDuAShRpX8UPX0cb/r4kfRh+Ua0cx24/5u9L4ejJZBjqy5n1VWMN709bjnP1ySuS0rNoMvNPBjQOpKl+oUajUpF2YBOWPYaBTEbW9bMoY19hFCg5mllXpU0CDcpUJvdReP7mdoCeTGBYZR+Gn7lN9rWu1G/cGjcPb44dkmaam7ToQKXAmoRevcDQfl0wNDSi/5D8I5/mzxhLWmoycrke3w4YiZmZNMPZoHFrViyaxmxXkIvQNebNy2oAAv6ci229qhjYWdPwyRkeTF5M5LrtmvtlMqVjDKe7gb4I3b/Ll2HZjB/4uv9ErGwcaNdtGOsWjGb/liW4eZWmRkOpHpWrVIfw6yFMGtwKfQMjvvkhvx526T2GjcsnkBD7igd3r2FjV4KvB0xn319zefUsgoTYl3j4VuTrH6aTm5P1XvW0x+DftO2kqOL+nj8ZNn0upmbG5N65jCohGv3y0mauuWEXUCXGoHh6D5NuI0AUyQ2/hCo+CpmdM8ZNuoJMAAQUD26ifHIXmX9FqX592YwBSyRb275GRXxL2PO32tZ+8RZb+zb8k3p7/elr9t+4T0knG75YvA2AQU2r4lhBjz7fD2Pa+BHqo9Fa4ebhxdGDuwFo2rI9iYnx/Dy0bwE7s435y//ExMSUBbMnEh52g9SUZPr37MgX3XrTAkClInrtEtzGTgeZjORTR8h58QyrJpINSjp2gPjtm3D+cRSec1ciIBC7cS3K1BQM3b1wHjgKZDIEQUbKhTOkX7+EfSUPSQedGjNg+XZJt9XL4+tsx99nQyUd1A54qw5/7tSIMX/uJ1ehxNXOislftyALyU8Y+H1fxoyfhEqlpFmTxnh6uLPvoLQso03L5vy5ZSspKaksWiZtzySXy1m2YC7hd+5y/NRpvDw96D9oKADDGwVQp6wXYzo2ZMCqndIxflXL4etkx9/npY+ML2pW1CUiABU8nGlSsSRfzduEXCajtIs9nWuUz68HnRoyYOUOSQfV/CUdnFPz1nozL0BmTi4XI54xrov2EclyuZzB/fsweuI0yYY3boCXuxt7D0kDb21bNGWD2oYvWLFak2flPN2nmUiyyhnVsxODZq+U/Jl61fBxdWb7iXMAdG5UixNXbnHw7BW1DddnxsAeCIJAfEoqoxasA6S19s1qVsHPw4Xpk39EVKmo1agtLu4+nD4i2aT6zTpTvkptwq6fZewP7TAwNKLXwIkAPLwXysUzB3Dx8GXS8K8A6NhtIOWr1KbHD+PYsnYOKqUSfQNDuvQYwoKPeEZyYiy/L56ASqVEVIkE1mpCxcC6QDpy+adrZ8Ympowd+T2GRibUb9waVw9vjh+SgnAbt+hIQGBNQq+eZ1i/LhgaGtJ/iHSSla9fOarVasAvQ3sil+vh6V2KfoN/YeaEoWRnZSICfyz8mcyMNAJrtQCgXOU6hN8IYeKgVhgYGPHNj1PU5a7HF31+Yem0AahUSmo0aE8JN2mQLvTSCbb9PoO0lERWzh4snWYwcTCpKcmoVCpCTh7g4G4pmnfq/A0EBNbi5rXzjOjfCQNDI/oNHqepP9nZWdwOvUzvH8ZgbGKan87AEHfPkkwd3gE9PX0sre1JTozFysaB9t8M4/f5o9m3uVB/84Z3eXTvBpeD91PCvSTTR3bBOPE5fcu4Unf3eqz7jqZmrorHZ45iFP0S4+rSwHPmRclnNPIPJPt+GGJufqSf3MIKyy/7g0wGgkDWzUtk3w19Yxspxn8nBJ1rp//HIAiCM9JRhtWAWKSZ/BWAMRAoiuJAdTpP4AFQcBekYUjLB/aLorhdnW4J0AtwUH/M/wFcLLjpoSAIbYEB6j+t4xEFQRgCfKf+mQZ8A7xAOlXBBYhAimyYKIri6be92+NHjz55AVplvH53oo+AXs6HBmm8H/STY96d6ANx2OzrT84JUN626GZFnwKWWZ9eBwDGaZ+e94mt7rOw/ykiU95/Oc2HoJJJ+LsTfSAsEh6/O9FHQP666GaRnwJpN2+/O9FH4Pk3sz855+tyNd+d6CNgcPXWZ+HNVX76AL46IT9/ck4Aff+3f5h9NJLefrLHx+J+hW7vTvSBMPjlm3cn+gh49vnis/DG+LxfRNaHwOH+mU/OCXy2NbgJPu8fTfkhME/59KHUN0yKRm/+m2Fl8Hn8ulzx089dJmbp2IflE8DSMPPdiT4Cydnvt8zvQ+D/Z9ENoz8VnOZs/PdOhX8AEm6F/Mc+jG0q1PlX6uz/QuQAoii+Rjq+UBf+KJDuKVB4jgxgWyG+gcDAAr976XjmXmCv+qd/oXsLgYU6ntPiDTIWoxjFKEYxilGMYhSjGMUoRjGK8dnwf2JwoBjFKEYxilGMYhSjGMUoRjGKUYw34l+8F8B/Cv8nlhX8L+NwaM4nL8CMnM8zZqT8wM3B/n+ihIXunVv/Ke68KrpJ46eAqdHnacdvOCnqH2HJjOBPTwp0/eHzhGN+a7Ll3Yk+EHMiO7070UfA0uLztN0W5T7PTsTxOVafnDM9R/cRdv8UOYEVPguv773jn5wzMffNp178E+QoP0/9Mjf4PGG5wj86zFI3FKrPo4M7UUVPP/kU0JN/eh2oPpPbmJ75eZzyz9GPAVibf3qnxsHs87SFz2UX5bLPUxkUyk9fF8wMc96d6CMgFz6PDl6n/pPt0XTj6ctPTqnByI6y/4mv6oSws/+5ZQXla/8rdfZ/4bSCYhSjGMUoRjGKUYxiFKMYxShGMYrxFhQvKyhGMYpRjGIUoxjFKEYxilGMYvyfhviZNkb9b0KxBopRjGIUoxjFKEYxilGMYhSjGMX4P47iyIH/Uvj5+QnAQjtHN/QNjeg2YCpu3mWLpIuPecH6haNJT0vGzasM3wycgZ6ePldD9nN87+8AGBqZ8EWfcbh4+pGTncW0gc3JzEgBBCrXbkfHPpOL8CbEvGDz0hFkpidRwrMsX3w/Cz09A4IPrCX0/H4AVEoFMa8e8+uycxibWrJ/43Tu3zxDSmIMLp7l6PvrpqK8sS/4e5nE6+xRls79Jd6sjFS2rRxNcvxrVEoFtVr0pnKdDhzYNJ3LJzYjk8uxtC2BoZEpP0za/tGcVep25P6tEBZvnoZKpSQnOwsP79IM/TX/cAlRFPlr7RzCrp3DwNCIPoMm4uFTRnNfpVQyeVR3rGzstfIdP7CFQ3u3IZPp4VWuLkpFLk/Cz6BnYESL7jNxdC9XRB/XT2/k+qn1JMU954dZFzAxyz+u7/n9S5zaPh2VUoGZhRW9ftqIKIoc3jyNB2HB6BsY0b73DJw9ivJePrGRi8c3kBjznFELLmBiLq13jXv9mD2/j+HVs3BcvCqQnhIn8fSZQQnPojyJsS/YtmI4mWnJOHuUpWM/SbeZ6cns/n0siTHP0dM3pF3vaTi6lgIgI/EEWckhgMi48TOoUyuArGwl0xdGcP9RWpFnAPTr7kmDWvYoVSK7D71m+76X1K5my3fdPBFFUCpF7sTD60SpfIJ3TuPp3TPo6RvR5OuZOLgVlf1myEZCz6wnOe45fadewFit2+zMVI5sHEVa4itUKiU2zfxpV6sS524/YM7WQ9KZ3rUr07tFHZ2yhj99SY8Zq5nZrwtNqkjPnfjHboLD7mNjbsr2iT9qpW8eKKOki4xcBey+oCAqoShnh1pyStgKqFTwMk5k/yUlKhEM9aV7lqYCMgFCn8CdSEkH5/ZM49m9YPT0jWj45QzsXYvq4PhfI4l5cRuZTB9H9/LU7TQJuVyfxJjHnNo6htiXd6jWfCgtyjUD4NrVy6xZuQylSkXTZi3o/EVXLb4Xkc9ZOH8Ojx4+pHvPb+nQKf94trS0NJYsnMuzZ08RBIHBQ0di71OTsOvn+WvNb6hUKuo2aU+rTr20OEVR5K81v3Err70NnoinT2kARvZtg6GRMSlJCWRlpuPk4vFGWxgX84J1C0aTkZaCm1cZegyajp6ePqIosn3dLMJvhGBgaET3H6Zo8mekp/DXiom8jnyI6ApfxYJnNhy2hovmYKaUuFsmQNlMqLB6Og4t65MTE09wpTY668eb8Cl1++3A8fiWrsCt6xfYtHouKpWKek3a0bpzzyK63bR6LjevncfA0Ii+Q8ZrdJuelsrvS6bx8vkjEATqN23PycO7UKmU1GncgRYdvy3CtWXtHMKun8XA0IhvB07Cw6cMCXFR/L5oPMmJcQgyGXWbdKRxa+mo2OdPIti4YhoqRRZyuZzeA0bi6yfpPvTaRdavWoBKpaJh0za069Jd63kvI5+xYsE0njy6z5c9+tGmo+7jZ0OvXeSPVQvVPK1pr4Nn+YLpPHl0n6969NXiWb5gOtevnMfC0pq5y/7Uynfz2gX+XDMflVJF/aZtadu5RxF9bFg9j5tXL2BgaEj/oePwUuv20J7NnDq6F0EQcPPwoZ/6rPa8fEe3TuNR2Bn0DYxo3WumTht+5eRGrpxYT2Lsc4bNvYCJuWS/IkKPE7xnIQgyZHI5Lbr+gnvJKp+sb3j9/A4NOgylRrM+iKLIkc3TeKjmbPsGzisnN3Lp2AYSY58zYn4+Z9jFfZw/tBoAAyMTGnSehL1raURR5NSOaTwJl3TQ7JuZOOqw4TfObOT6acmGD5iRb8OvHF/Dvav7AFCplCREPeKHWRcwMrHk5LZp/7jfPbltGmlJUShys7B18qBT3+m46OgfE2JfsDXPT/IoS2e1nxRyYC2hF/L9pNhXj/ll6TlePA5j3PwBCIIMUzNLrG3t+XVOvp/0sW3sz+VTiY1+SXZmOla2TvQcOhc3rzf5i6PISE/G1bMM3wycKfmLZ/dzYu9aAAwNTejy3ThKuPuxc/0M7lw/Q3pqMsam5hgYGtFtwGS8SgVoOONiXvDHgtFkpCXj6lWGHoMkHzTq5WM2LRvHiyd3af3VYBq17aXW2WvmjfuGtOQEBEFG7WZdaffNKJ2ybliUL2u3HyVZw66e5NDfixFkMmQyOR16/Ix36crcDT3Lnj9noFIqycnJwt27NIPHLvpHuo18cp9V834mLvql1Nba96DdV/215PwYf3HHpqWcObKDzMwM5HJ9ug5aSKkKtf9x/TIxs2LzrEboG5qCICMzNRYDQzP0DIyo13k6di5F6/DJLaOIe3kbmVwPe9cK1OkwEZlcn6d3TnDt2CLJzsjk1Gg9Bggqkv+/ESL/ym0A/qP410cOCIKgFAQhVBCEm4IgXBcE4R8fYi0IQoAgCC0L/O4lCEKs+jmhgiBseEf+04IgBKr//1QQBLuPkVUQBCtBEH4o8Lu+IAj73/M1WgAlf114gK/6TmDb2qk6E+3dNJ/6LbszbuEBjE0tuHhyJwC2Dq4MnrCOn+fspFnH/mxdPQmAB+GXcXL3Y8rvN/nuZ8nAPH8YWoT38Na51G7eg5G/HcHY1JKrp3cAULdVHwZP28Xgabto9sVwvEoHYWJmRcTNYOKjnlG1YVc8SlUh+uUDnfIe3TqXms16MGy2xHvtjMR78cRfOJTwYeDU3fQZs4HDW2Zz98ZJ4qOeYW7twNeDl2BsYlFkYOBDOXNyMtm3YQrDxi2iXpOO5OZkkZWpvTlh2PVzRL+KZMay3fQc8CsbVs7Qun9s/2acXT21rt0Nu8KNy2fo+cs+vh13AAe3siTGPqXPxKM0/XoKx7ZM1KkPF5/KdBm8DgsbF63rWRkpHN86iQ7fL+fbcQfoMkDqVB6GBZMQ/YxB04/QpsdkDvw5SSevm29leoz4HUvbElrXjU0taf71r5Su3ISMtEQGzzxCm16T2f8GnmPbfqNG054MmXUEY1MLrgdLug3evxInt9L8MGUvHfrO4tBf0wGIfnGfrOQQrN3H0LLTQlxLGND5233MWXqfkQNK6nxGy0aOONgZ8vWAK3zzw1WOB8cAcO1mIr0GX+PbIdeYsSiCBuoDQ5/dDSYp9ik9xh6l4ZdTOLVNt26dvSrTYcA6zK21dXvr7CZsHX34evReOg78k3nbjpCVk8PMvw6wZPA37Jj0I4evhPHoVUwRTqVKxcIdx6hRzlfrepuaASwdXPR8dN8SAjbmAov3KNh3SUmrqnKdsoY9UbF0r4Ll+xXo6UFlX8l0B5WSEZcssvKAgvXHFNQtBzIBnt8LJinuGV//dIR6nScTvFN3+ZWs1Iauow7x5Yi9KHKzuHtJaj+GJpbUbv8rAfV657+bUsnKZYuZMHk6S1esJfjMKZ4/f6bFZ2ZuTr/vf6RDpy5FnrV65VIqVwli+ap1LFyyElc3d1RKJX+unMWw8YuYtngbl0KO8DLysVa+W9fOEf06kpnLd9Hrh7H8uUK7vbX5og9eJcuyatt5ev0wli1rdNvCPRsX0KBVdyYs2o+xqQUX1Lbwzo2zxEY9Y8Ki/XTtN14r//Z1sygbUItxC/Yy8gU45ubz1UuGkS+lv7LqPcRerN/J5dbf6Xz+2/Cpdevs6oVKqWTDytmMmLCQGUu2cjHkCC+fF9bteaJeRzJ7xQ6+/XEM65fP0tzbtGYu5StXZ+aybUyeu4Fj+7cy5NfFTF64g8shh3lVqJxuXz9HzOvnTFu6h+7f/8qmVVI5yWRyuvQcxpTFO/ll5npOHfpbk3fHhoW0+bI/sxavp0u379i0bhkgOcy/L5/Lz5PmMnfZJs6dOc6L508K6cOCXv2H0bqj9iBKQUg88xgz6TfmLdv4Fp6htOlY9LTjeo1bMmbSXJ28f6z8jdET5jN76WYuBB8twnvz2gWiXkUyd+U2+vw4hnXLZwOQEB/DkX1/M3XeOmYt+QuVSsWFkGOafI9uB5MQ/ZQBU4/SsvsUDm+aqPPd3Hwr8/WwdVjaatsvr9I1+G78XvqO30PrntPZ+4c08PCp+oYazfJtwsOwYBJinvHj9CO06jGZgxt1c7r6VuYbHZxWdi70GP0n/SftpU7rHzi2ZRwAT+4EkxTzlN7jj9L4qymc2KpbBy7elek8sGj/GNT4O7r/vIfuP++hdpvhuJYMwtjUiifhwZ+k3w1s1AsnzwqMnHec9t9OYu8fRSdQAI5snUut5j0YPucIRgV8jzqt+jBo6i4GTd1FU7WfZGRizr4NU7CwtGHGin1YWFrTe/AULb6PbWMVAuvg5u3Pt8MXYGhsyrY12rx52PfXfOq36s6vCw5iYmbBxZOSvLb2Lgwa/wc/zd5F047fs3XVJO6GhhD7+jnefpWp0+xLLKzs+HnODhxdvLU4926cT4NW3Rm/6AAmBeyuqZklnb8dQ8M2vbTSP7x7FRu7Esz58wZ9f1rG2aObiXrxSKes9Vp2Z+z8gxibWnDplCRrKf/qjJq1k1Ezd9C1/xS2rp6ASqVkx7qpDPl1MXWbdiInJ7uIX/cxuv1j6SQyM9KZung7X307gpOHtxfpvz7GX3T38sPTtxyT1t4ksH4Xtq/8SWd5fUj9MjGz0uRr3Xc9VZsNw86lHF+MPEztDpM4u1t3HfYNaE2X4QfpNGQvytws7l2RfAQXn+p0HLybToN3UbfTNIJ3jtOZvxj/nfjXDw4AmaIoBoiiWBEYA8x4V4b3QADQstC1rernBIii2ENHnvfBh8pqBfzwjjRvQjtggyAIeJaqSGZ6KsmJsVoJRFHkQfhlKlZvAkDVem0Ju3ISAC+/AEzMLAHwLFmBpPhoAG5fPUWVuh0RBIESnuVQKZWkpyYV4X105yL+VaXZxMq123Hn+okiAt68eICKNSQ1371+Er+Aety/FUzd1n1RKhWkJsUU4X189yLlgiTeSrXbcVfNKyCQnZWOKIpkZ2dgbGrJ/dAzBNRqhyAIuHj5k5WR8o85Xz29i62jO3p6+oSHXqBK9UakJMVrcd64fIaaDVohCAI+fuXJSE8jKUHSfUJcNLeunaVu4/ZaeU4d3k7Ljr3Q05d2DH7x4ArlqrWX9OwVQHZmCmnJRT82Hd3KYmnrWuT63av7KBXQBAsbydkytbAF4F7oCSrUlHTi6hOgUycAzh5lsbIrymtqYYuLV3kSY57h7FFOmtl6A48oijy5e5GygZJuA2q15951aef12FeP8C5bAwB7Z2+S4l6SlhxH3OvH6Bt5I8gMqVPdnoNH75GTdoPwiFTMTPWwtS66o3L7liVYt+UZeQerJCVLX2iZWfk7RRsZyjX7kj8OO0HpIEm3zp6SbtN16NbBtSwWOnQLAjnZUr3IzU7H0tSYe89f4+Zgg6u9Dfp6ejQL8uf0zXtFcm45eYlGlctgY26qdb1KKU8sTY2LpC/tJnDrifQeL+NEjAwEzIom4+Gr/M1zX8WJWBTYxNhAL//frFxpJ/Gn4SfwqyLVAyePALKzUkhPKaoDjzL1EAQBQRBwcKtAenIUACZmtji4lUcmzw8ue3A/AucSJXByLoG+vj516tbn0oVzWnxWVtaULFUauVx7kCMjI53w22E0adYCAH19fczMzHj8IBwHZzccnFzR09enau2m3Lh0RivvjctnqFm/ZYH2lkpSQpzmftj181r332QL74dfppLaFlar35abV04BcOvqKarWbYMgCHgVsKWZGWk8unuNGg07AlKYnfE7NidPOHuV3ITktyfSgU+tW1Mzcx4/CMfRyRUHJxf09PWpVqcp1y9rnxRy/XIwtRpIuvMtoNvMjDQiwm9Qr0k7AJ4/vY9TCXfs1eUUVLsZoZdPa3GFXj5N9fqt1eVQQc0Vi5WNvWamzMjYFGdXL5Li1XVRgKyMNM17WNvaAfDw/l2cnF1xVMtes24jrl4M0XqepZU1PqXKIJe/OQDy4f27OGrxNObKxbNFeHzfwFPWPwAz86InPzx6cAdH53zdVq/ThGuXtHV77VIwddS6LVnan4z0NBLV9VapUpKTk41SqSA7OwtrG3tNvvuhJ6hQQ7JfLt4BZGXqtuFO7rptuIGRKYL6KK7c7EzN/z9V31BQT5Ks78H5BlndfCtjbCr5IS7eFUlNkuzPo7ATlK367v7R4Q39Y0Hcu3aAMoGtAXh468Qn6XdfPQ6lXLX2mFva4e4rvXeKLt/jTr7vUbl2O+5cK+on3bpwgArVW/Li0S1sHNyRy/XQ0/u0bex++HWC6rYlKzMdxxLeZGa8yV+8RMVqTQEIqtuOsKt5/mIlLX8xOSGasKunCKjWlEf3rtOm6xAy01NJT03CxNRCi/N++GUCCtjdW2of1NzSFg9f/yLt7vG969Rt3hVBECjlXx2ZTM6r5xFFZH1YQNaqBWQ1NDLR1PmcbGnU9vnDMOyc3JHr6RMeel6nX/cxuo168QQXdx8cnFypUKUmiGKRMvsYf/HOzUuaPGYWNiiVuf+4fhXGs7snKVlJaruO7gHkZKWQocNHcC+d7yPYu5UnPVn6VtA3zLczipwMhP+h2XZRkP3H/v6t+PdKphsWQCKAIAjOgiAEq2fqbwuCUEd9PU0QhFmCIFwTBOG4IAhV1TP9jwVBaCsIggEwGfhSnfdLXQ8qPIsvCMISQRB6faSsZoIgnFBHE4QJgtBOnWYm4KOWY476mpkgCNsFQbgnCMImIa/1FYULEJn3w9LWkeQE7YadnpqEsYm5xvha2TiRlFC08V88tYsyAVLIUlJiDBbWDiwa24FpP9bG3NIWc0s7rfQZaUkYmVhoeC1tnEhJiNZKk5Odyf1bZ/EPkox3cmI0ty8fodkXIxEEGfr6hqQkxryV18LaiZREibd6427EvnrMrCF1WTK2Ha26jSE1KQZLWydA4I85fUhJiuHCsU3/iDMtORZLGyc2/z6XLj2HYGFlQ26u9vE3ifEx2Ng6an7b2DqQqDb2efmEQmcnRb96zoM7N9g4uwtb5n9D3OsHmFs5ae6bWzmRlqStw7chMeYpWRkpbFnQnT9nduTm+d0ApCZGY2njrElnYe1E6gfw5iE7Kx0jE3Mtnjy95UGXbvMcQyc3P+5eOwrAi8e3SI5/RUpiFA4uJcnNvI9KmYadjT4vnt1AqUgEICY+GzvbooMDLk7GNKrjwJp5lfltYnlcnfO/nutWt2XT8iDmTPDnZJh0LS05GnPrfN2aWTmRlvz+OqhYpxsJ0Y9YO6EOf81qy6gvWxCbnIajjaUmjaOVJbGJqVr5YhJTOHnjLp3rvX9onbmxQHJ6/u+UdBFz4zd3sjIBKnjLNIMFlyNU2FkKDO+kx4DWepxW6yA9JRozq/x6YGbppOnUdUGpzOX+9b24+eleKgEQHx+HnZ2D5rednT3x8fFvTF8QUa9fY2lpycL5cxgysD+LF8wlKyuTxIQYbOwKtyVtu5CUEIuNXX55Wts6atIIgsD1S6fZvWUVp49IM1JWto5F7FxhW2ht40iy2mYlJcRgXYA/L398zAvMLGzYuGwcM0d/wVY7yC5QNGctYI4LbLGHjH/Yk35q3WZnZZIYH1tUt/HaHwSJ8THYFkxj50BifAwxUa8wt7RmzaLJjBv6Dds3rsDKOr8fsLZ1KKLjwmUppdF+XlzMKyKfROBVSgrz+ar3SLZvWMgPvTqwce0Suvb8HoCE+Fhs7fP1YWPnQEIh2d8HhXls7eyL6OBjkBAfi62dtnyFeYu8g1r/NrYOtGrfjcF92vNjz9aYmJpSoVI1TbrUpGgsCtivj7Hh924cY8W45mxd3J+2vaZJvJ+obyiI1KRoLD4RZ+jZ7XiVrQtAWtI/s+F5yM3J5OndEEoGSH5IWnL0J+l37984zPkDi7lxdjcAFjZOpCS8w5+xKdqH5mRn8iDsLOWCmpKSqPZnBIEFk34k+OgO7oRe0H7+R7axR/dusuuPGezd+Butuw7FqoD9y0NRf7GoTwlw8dROygTUlvLLBMwsrNm47FeSE2PYunoK2VkZb+F00slZEAXtcULsS1RKJRZW9lpp0lOTMDbN5y3s/966cpwZI9qwevYPdO0/haTEGKxsndj6+2907jEEc0vron7dR+jW2s6BvOPgr5w7TmZmuk4b+6H+YmJ8DGHXzjF7aANCz+/D0bXUP65fGggCB3/vw6ObB4l7dUdz2dTSSecEQh5Uylwe3NiLa6n85Q1Pwo/x97yWHFk/gLqddEfsFeO/E/8NgwPG6o/ne8AaIC8e6mvgiCiKAUBFIFR93RQ4LYpiFSAVmAo0AToAk0VRzAHGkx8psFWdL2+wIFQQBO3FlP9c1iyggyiKlYEGwFz1R//PwCO1HHmLqioBQ4GygDdQq/BDBEHol5GRUfvFixdrDu5YU+B64ZRFj+osnObB7ctcPLmTtt2GqbOIyAQZg6ft4ueFp8jKTCc+5rk2q1iUtzDxvRun8ChZSRPKlJYch7GpBS5eBdc0FRJGB2/e2MiD22dxdi/NTwuD+XHKTvb9ORWlUgFAv1//4sfJO3F2L0P4lSM8uXflozlzsjNJSniNhaU1ngXWhRUSVCdn6JXgN+ZTKZWkp6fQbdTf1OswmpjI8KIsbxwHKgqVUkn083A6DlhJp4FrCN63nPioJ7pEo4ie3wc6i/jd5ZWH2q36kZmRwvLx7bl0fCNO7mWQyfSwL+GDsU1zkl/MR5n9FLm+PUJBM6SDUl9fRk6Oiu+GX2fvkdeMGeKnuRd8MZ5uA64wZlo41Uq+meTNY2xF8ezeWexdytBnUghdR+1m5uYDZGXrOB+5EOWcrYcY0qkJ8g85VFunWG/Wa6uqcp5Fq3geK6XxKSEQnSgyb4eCFQcUNCgvRRDobqJv1kHIzsk4ewVSwjvwjWl0tfv3VatSqeTRwwe0aNmGhUtWYmRkxPa/t+iuZ4WUovO56jS/zFxLqTIBfNlrKCcPbSMi/LparkIcOnUq5D2g6B1BQKlUEvnkLnWafsHPs//GQISTVtL9WikwNhJGvAQLBey1ffv7vwufWrf7d6zX+c5FOHWqRUClVPDsUQQNm3diyoKN6Osb8Pxp4aVghe2BTioNsjIzWD57JF/2HoGxiRkApw9v54tvR7Dsj1306DuYlQtnvJHsQ9pwvkjv7qs+Cu9VXrrfIT0thWuXglmweidL/thPdlYWZ08dKkD9z9+9dKUmfD/lMF1+WMqp3YveJA4f1TcUgE478xGcT+9d5EbIDuq0G/lG4o/hfRx2ChfvyhibWqlp/1l9yOt3nTzKU7/jz5zas5y410/UNO/vz+Th3o1TuKv9pLy6+vP0dYyb+xdN2/XgxfOH3A+/VoDz7eK/qY05u3nRe8RC2vcYzZaV43XL+x5t7kH4ZS6e2kmbr4cDIqJSyYsnd6nT9Es8fMujb2DIsd1rCzB++HHxeWWUnZXBuvnDsHf2wNDIpHCqt8paIagxY+buo/eIRRzctgREkcS411hY2uDhI+218B7N9Z26rdesC69fPGbSiG5kZWUgk8nfW69v8xdBpF7TjoxecIqAmm1IToj6x/UrD22//4uOg3Zi71qep+HHeP3kSkECHbJIOLtnMs6egTh75fsIXuWa8MXwgzTpvpirxxa9Me9/HQThP/f3L8V/w4aEmeoBAARBqIEUSu8PXAF+FwRBH9gtimKoOn0OcFj9/zAgWxTFXEEQwgDPtzxnqyiKA/N+CIJQ/xPKKgDTBUGoC6iQZv0d38BxWRTFF2qOULXMZwH8/Px+BPqWKlUKYJuJicnJlp2++wsgOT4aC2sHLSJTc2syM1JRKhXI5XokJURhWSDNy2cRbF41gcDarVk6RVon6+7jT1KCFNpnbGqBTCYj+sXDIrxZGSka3uSEqCLPvnnxICbmViwa2wGQDP7TiCv8NqIRitwcMtKSObNvJV8PzjcoJoV4UxKjMLeSeK+H7KRuq75cOvEXV89sJyM1ET03P5Ljo/AsVQWA9JR4/Co14OXjMLxKB703pyAI2Dp6YG3vikqhICHqGQmvH3Lr2jnSUpNR5Gazav6v9BsmjYxa2zqSEJ8/QpsQH4OVtR1Xzx8n9Eowt66dIzc3h6yMNE0+azsHBEFgw4z2AAgyPRJeP8TNVzK0qUlRmFlq6/BtMLd2wtjMGgNDE8Iv7iIjPYk/5/XBu2wtkhNea9IVfN934fLJTVwP3gZIoalZGfkz47p43qZbI2MzOvSRHH1RFFkwqhFW9q74OsGWP4YAQ7j7IBUnZ2fk97IAcLA1JC6h6Ed4bHw2p89LI+3BF+L4pcDgQB4untvNgPAJJKeDvVt5UhOjNPfSkqIwtXh/3d69vJMqjfohCAJW9h642FmjUKqILhAuHp2UjL2VuVa+O89e8fNqaT1eUloGZ28/QE8mo0El7c5fr4Qv/ctLpvdVvIilKUSqJxssTAVSM3XLVa+8DBMj2HcmP7Y9wEfGudvS70unNnN49Q7SssCmRHnSkvLrQVpyFCZv0MGVo0vITE+geafFb9WLnZ09cXH5MwtxcbHY2LzfV7GdnT12dvb4lZZ0UbN2XXZs20zJgEYkxBVqSzbas0TWtg4kxOWXZ2J8NLdvXOD3JdLYq1fJsmRnZVC5Wn0ePwgnKT4aS2ttDrNCtjAxIRpLG0kfVraOJBbgz8svCAJWto54lqwAQMV0OGElpTFX5nNXT4U1+ZORH4VPrdstW7dTsUrNd+vWzoH4gmniYqQQd0GaDffxk2bIAqrWZudfqzTpEt9YTtFaafLKQaHIZfmckVSr25LK1Rtp0lw4vZ+v+owCsqheuyGrFs0EpNm1+Nh8fUhyaUewvQ9sC/HEx8V+FE9h2Ng5EB+nLV9hfRR5h/gYrGzsuB16BXvHElhYSpvyBdWoz8kju0ncJs1TlPAsT0oB+5WS+GF9Q0HEvLzPs/tXWTauDa4+AR/dNxTEyydhRD2/S9jFfZKshTjNPpAzOjKC/evH4V+tDdsX9wLA0V2HDf8IHdy7fgAjUyvWT5eCNZ08ymuWLsCH9bs3zmziQehRRFHEp3wDcrLT8fQL5HVkBCkJUZgXsjlF+seEovq+dekgFau3AsDS2pHk+ChNPcrKTMfNsxRPHoRTqpzk43xIGzt1aCvBx3bx8tlDajVqS2J8FJVrtmDLqglYWNm/h78YjUWBd3r1LII/5g/H1MKapVP74O7jj1Kl1NjIpPho6jbvyvkTOzR5CtvdpIQojd0tiMcRN7gySgrUdffxJz7mJYe2r6RKrVacP7FNt6zp+byS/2tfhNenTCDx0ZEYGJoQF/WcmJePCLt+Vu3X5bBmwVi+Gzrtg3WbB+9S/pRw92HkhKVEvXxG8NFdWBWyL+/rL6anJjPwm/rY2jvj5VuWhPhozN2gQo1WnNi15B/XL4CLxzdx7pjko9i7+mNgZEZsZBjOXkGkJ0dhal5UhwDXji8lKz2ROt107yni7BVESkIkfn5+dhEREXE6ExXjvwr/DZEDGoiieAGwA+xFUQwG6gIvgT8FQcjbJyBXzB8eVgHZ6rwqPmwwRIG2fow+Vlagm/rfKurBg+i38GUX+L+SAjJHREQsjYiICIiIiAgAdgM9RFHk6f2bGJmYFXGIBUGgZNkgbl6UNju6fGYv/oENAEiIe83vc4fR/ccZtPziR0bP3s7o2dvxLRfE1TM71Gv1L6PIzcHNp3wRXu8y1bh9+QgA18/uoUzlhpr7WRmpPLl3lXY9xhXYnHAort4VGfHbceq3HYCRsZnWwEAer1eZaoRfkXhvFOC1snHm0Z2LVG/cjV4jV2NobEb5ai24HrKTrIw0Ih+GYmBkSuTDUBxcS34QJ6BeD/8Ev4B6IAj8PG0NM5buwsLSBh+/CpqBAYCAoLqcP3VA2nshIgwTEzOsbOzp3H0Qc9ccYs6q/Xw/Yjqlywdp8lWqWh9jYzN6/rKHNn0WoKenz4NbxxFFkVdPQjE0Nv8gB9C3QiNePryKSqnAv0ZHzC0d+HrwCkpXasSt83sQRZEXj0IxNDF/bwewasNufD9xN99P3I2dsxevn4UjiiKRj0IxMi7KIwgCnqWrceeqpNvQc7spXVnqODMzUlAopA/9a8Hb8PALwsjYjIdR0PPHU3w75Bpnzj2hVZNSGJoHUc7PnLQMBfGJRQcHQi7GUaWC5EhX8rck8pUUtujinN+EKlZpw5Zte/hq1B68yzfm3pXdiKLI66eSbj/EsTS3cibyvhTOmZEax9PoOOqUL8XzmARexiWSq1Bw5Mpt6lcsrZXvwIxhHFT/Na5cljFftyoyMACgePWQlQcVrDyo4N4LFRW8JDPjYieQnSOSpmNwoJKvgE8JgR1nlVrXU9JFvJyl0edKdbry9/bdfD1qN17+jYi4JtWDqGehGBqZ6xwguXNpG5H3z9Kk29wioY2FUbKUH69evSQq6jW5ubmEBJ+mWvX32x/W2sYGO3t7XryQVkLdDL2Om7sHXiXLEvM6ktjolyhyc7l89iiVqtbVfveq9Th/+qCmvRmbmtG6S2/GzlzLmBmrqVytPmdP7CPsxkVkMhnGJuY6bWGpckHcUNvCS6f3UiGwPgDlA+tzOXiftIfG/Zua/BZWdljbOhL9SpoZvG8MjurqmVJg2X+YKTjpCCz5EHxq3ZZw88KrZFmiC+j2UshRKlXVXjZSqWodzp2SdPtQrVsrGzusrO2wsXPg9QtpU8SkhDiUCoWG68rZI1QMqqfFVTGoHhdP71eX0y2M1XZRFEXWL52Ms4sXTdtqb8ppaW2nmRm9ffMaTiXcAPApVZqoVy+IiXqFIjeX88EnqFKt6G7d74LEE1mA5ziB1YoE430wvEuW0eK9GHKMKtW0dVu5ah1C1Lp9cO82xiZmWNvYYWvvyMOI22RnZyGKIuE3r1KtdiP6jt9D3/F7KBXQmFsXJPv18rFkvz7kIz4h5plm9tXFOwBTc2sGTN77j/qGgnDxKk/1pr3oN2E3fpUacetCPqeufuJtSI5/xbZlg2jXZxb12w/WbCLoW6Exdy7v1vSPBkYf1j+CdOrMi4dXaNRlPD1/2UPPX/bgW7Ex4Zd2f1S/W6leN74Ysh47Z198yjfg9oWdPH94E6UiF0MTcyx09I/eBXwPXX7S03tXKVNFuubiXZ64qKe8ePZAsoUhh0lPTcbF3UeT50PaWIMWXzJh3hYcS7hj7+jKleC93A+7iIWVPcZv8Bd9y1bl5iVpOeCV4D2UD5RkS4x7ze/zhvLdqMX8Mm8fo2ftoHxgQ25fPYWljSPXzh/CyMSMl08jcHb10eIsWS6I0AJ2t7zaBy0Ib79K/DxnOz/P2U6FoAbs3TQfB2cvPEsFvFnWcvmyXg7eg79aj7FRzzX1P/LJHZSKXEqVrw6CwOhpa5m6ZDcWljZ4+5XXDAx8qG7zYGNXgpjXkUS/jmTP36tBEAgoZBff118sF1CdJRtPM2n+ZrxKltPkuXBkIwaGxv+4fgFUrtOBNv030mnwLlxL1ebVo4tYOfgS/VxqY7omEO5d2caLB2dp+NVvWj5Ccly+nYl7GY5KmQvwfmvh/uUQkf3H/v6tEHSGWf2LIAhCmiiKZur/l0aaRXcEXIGXoigqBEEYCniKoji0UPqJQJooir8V5BIEoRPQVhTFnurrvYDAQpEDbkAI4If0IR8KTBJF8Q9BEE4DI0VRvCoIwlN13ri3yDoQ8BVFcZAgCA2Ak4AX0rKH66Ioeqjz1Ffztlb/XgJcFUXxj8J6UR9luMTW0fUHAwMjvh4wFXcfKWR/xYwBdO0/CUsbB+KiI1m/UH2MjGdpug+aiZ6+AZtXTODm5WPY2Ekb2snkckbO2MqLp/dYOqUf2ZlpCIJA5Trt6NBb2sV03Zx+dPpuKhbWDiTERLJ56Qgy0pIp4VGGLwfM1my2dy14F/dvhdB14DyNvKIosmf9FO7fOguIWFg5aI4y3DC3H+175/NuXTaCzPRknD3K0KW/xJuSGMOO1dKeAKIoUrdVXyrWbMP2lT9x+/JhBJmAuaU9Vep1pn7b7z+aM6BWWyJunuHo5umoVEpK+weSnBRPxUDJ8WvQvDOiKLJx1Sxu35CO/+o9aCJevtrHAt27fZXDu//UHE2jyM3l9yWTePDgIXI9feq1H8WDm8d4cicEfQNjmn8zHScPaRBmx9K+NOs2FTMrR66f2sDl42tIT4nDxNwG73L1aNZN6tAuH1vD7Ys7EQQZgfU6U71JT0RR5OCmKTy6HYK+gRHtek+nhKfEu2lBP9r2nIK5tSOXjm/g3OG1pCXHYWpuQ8kK9WjbayppybGsmtKZrIxUlIpcRFGFnZMnHb6biYuXxLNxXj/afjsFC2tHEmIi2b5iOJnpyTi5l6FTvzno6RsQ+fAGO1f/jOz/sXfWYXEk3du+e4bB3SUkEOLu7u7uvrtx90124+7uunHXjW6ceJAQiIcoEdwdZvr7oycDA2QjC++37/ub57q4gO7qp0+fOnVOdfWpKpkMO+dCtP15jmbhqdlDWyEqEwA5M+espEYVD81Whs8CpcXJFk8vxYLVz4mITMXURM60ccVxsDMgKVnFkrXPCXyTQM+OrjRr4EB6ukhKqorn0eaarQyvHpnF2yeSbht1n4dDfkn2ExsH0LDbHEwtHPC7thOfy1tIjAvH2NSaAiXq0qjbXOJjQriwdzKJsZJdjG1RmpbVynI94DlLDpxDpVLRtmZ5+resy6FrUkpe5yzrDEzbfozaZYpotjKctPkQPs/eEB2fiLW5Ke61xuFRviMALSrL8HCWtjI8cVvJp0jJJ/eoL+fkHSXxSTC1hx7RCZCqXi3/SZAKzwAVpkbQrrocUyMBQQDfV/D0vaSD68dmE/TsOnr6htTvMg97V0kHp7cOpF6n2ZhYOLDh15KYWTpLWxsBBUs3plLjYSTGhnF4VSdSk+MRBBlmJgas3biVx48esmXjOlQqFY2aNKNLt56cPS1tGda8ZWuiIiMZO2ooiYmJyGQChoZGrN24FWNjE169DGTNymWkpafh6OjEqDETSDFw5YH3DfZtW4ZKqaR2oza07vwLV84dztLeFhHge0u9leF03AuVIDT4PWsWTEAURSIjQhEAS2s7egyZQwG1L1w3fyg9Bs3A0tqe8BBpK0NpW9di9BkxH4VCH1EUObh1Hk8e3EShb0ivobM1179/85Q9G2agTE/D+skLuoWBsQr22MEHAxBEsE6HzuFgroRyu5ZiU7cK+rZWpIRE8GLWaoK2Z99BJTMKPZUW8fT2uptruu07YhYmpuY88L7Jnq3LpG0iG7amTZefuXxW+rLXoHlHRFFk18bF+N+/jYGBIf1HTMW9sOTL3r56zrY1c0hPT8fe0ZlqdZpyePdGRJWKmg3b0LJTf66el56tXlOpnvZuXsCj+7fRNzCk3/AZuBUqwYsn91n0+y+4FCiEoF6AqUPP4ZSuWIsXT+6zf+tiUKWj0Nfnl6HjKFhIGnS773WLHZtXoVIpqd+4Fe279uXCmWMANG7RnuioCH4b/QtJiQkIMhmGhkYsWb8HY+OMxUAFRO573WbHZmkrw3qNW9Kha18unDmu5mlHdFQEk0f31+JZun43xsYmrFw0nccBfsTFRmNhaU3nnr9oFg/z874lbWWoUlG3USvadfmJi2eldS8aNe+AKIr8sXEJ/r530DcwZNDIKRQsLA0WHt67mTvXLyKXyylQsAgDRvzGiwgpmVDaHnCW2ocb0apfhg/fv2oALfvMwczSAa9LO7l9fgvxsZIP9yhdl1Z95nLr3CYCbp9AJtdDoW9Iky4TNFsZ5kZskPoGMvQNjRk88xRXji3n5UPJz7T5KYNz34qBtOo3GzNLB+5d3Mmt8xmchUrXpXW/Ofz5xxSe+v6VaRcDOT0nHkUURS4fmsWbJ9fRUxjRtNc8HNU+/Oj6ATTpIflw36s78b6kjo+m1riXrEuTHlJ8fHTnKG+eXKflT8v5/E4jiiKXDs76x3E34PYREuMikMsEzCzt6NB/HvkKSlk2O5YMpP0vGX2P/evGkaTuJ3UenNFP8r0u9ZO6DcvoJ3lfO8KfO2YiAkYmpjRq2R0TM8t/3Mb2bVlERFgwqclJWNo40GfkYvJ7SPJuXDCEbgMz+os7V00gMT4GF7fi9B4u9Rf3b5zGg3sXsbKV1peQy+WMnXuAI9vn8tD7Cglx0VhY2+PkWoheQ2ezY/UkemTqg27XbGVYjD4jFqBQ6BMbHc7iSV1JTkpAEGQYGBrx27ITfHj7jJXT+yGXKxBkApY2TrTv8yslytdh08IhdB2QwbtrdYasvYZJsl46uRUvz5PI9ST7b9NjHAWLVeDxfU9O7FqAqFJRtFRFYqIjKFOpzj/S7cVTezl3bAfxsVHoGxrSrG1vWnfun0P8+r7+4poF43n2yIfkpCTkCn26Dl1KsXJ1/7F9RYYGsX3JCEBaZ0jf0JTkhCj0FNJWhnb5JJs4t30gtTvOwcTcni2/l8I0Ux/BvWQjKjQcht+1zbzwPYFMrkBPz4CqLSawZGzlf2+e/Hcg9LH3f+zF2L5EpX+lzv4bBgeUSNMDQErP/00UxdOCIPQFJgBpQDzSV/TX3zg4YA2cBxRIOwoYkWVwQF1+EdKuAC+Qpiuc/MrgwJdktQX+VN/PD2kdgeaiKL4RBGEvUAY4C5zmGwcHPuOcX2quV2Biat7MNlF+ZaXvfxOczRO/XugH8PijaZ7wmhjmTTv+nunz34o18z2/XugH0H1o3a8X+gH8ZLw/1zkXB3XMdU4AC/O8abvNS77PE96IVMtc50xIzb6oZW4gtVKZPOH9PDiQm4hKy77Cfm4gVZk39mWm/4W5NP8Qwg/Mef4a0lV5o4PHwVZ5wqsnz30dqPKo25iQlDf95LyIYwBWZrnfqbE3zZu2kFd+US7LG2NIV+a+LZga/MMUry9ALuSNDj7FZV1r4Z/jzYdcp9RgfAfZv/JF93sR8sTnP/Zi7FC84r9SZ//6NQdEUcxx429RFHcAO3I4bprp7xk5nRNFMRLIuqT4HzlwTQQm5nC8Xqa/3b5B1nCg+hfO9chy6Gqmc8PRQQcddNBBBx100EEHHXTQQYc8xr9+cEAHHXTQQQcddNBBBx100EEHHfISovDvXQvgP4V//bQCHf4eVwKScr0CE9IUuU0JgFkepXRFJRrkOqeDacLXC/0AYlK+a13Lb0ZeJXMZK9JyndNIL+XrhX4ASlWOiTv/GIHhuZ+ibW+eN20hr9x5uipvgmVepKTmRToqgIdF8NcL/QACizXKdU65V8DXC/0AklLzpo3ZmSbnCW9e2G1SWt58UzHUS88T3riU3E8n19dTfr3Qvwim+rkfxyBvdCvkUYq6kSJv7EshyxtbSEnP/XaWV3FMIc+bObN5NcU3r9CiguJfmSL/vQh+ev8/9mLsWKz8v1Jn/12Wp4MOOuiggw466KCDDjrooIMOuQyRf+X7+n8UutwJHXTQQQcddNBBBx100EEHHXT4Pw5d5sD/AB7dv8nB7YtQqVTUbNieZu1/1joviiIHty3i4f0b6Osb0nf4LPIXlLZU2rl2OgE+nphZWDNt+RFEUeTYH/N44ueJvr4R3YbMJZ97iWz3jAh9z+5V40lMiMHFrQQ9hs1HT0+fh96XOXdwNYJMQCbTo22fXylYrCJP/a6zb/1kkhLjMDYxp1jpyvQbPhOFvoFGxgNbFxHge1O9jcxMCngUJzI8mG2rphIbFYEgE6jTuCMNW/XQXLNkan9ePvNHEGSUrdaMroMXZJM1MvQ9e9XbLrq4laDrkAXo6enz8vE9diwfjrWdCwClKjemUfuhPHtwnTkbJ5GYGIeJiTnFy1TilxHT0M8k654tS/H3kWTtP3I6bh7S9lvjBrTByMgYQSZDLtdjxtKdGjn++nM/x/ZtIjUlCUNjM4b8tgHXgjnrdsfKz1uuFafX8Pno6SkI+fCKveunEvT6Ca26jaRB634aeZZP78fbF/4IMhmFildi4MRVGt1+Rnjoe/7QbClUnD4jJN7gD6/Ys24q79W8Ddv047HfDQ5umUtsdBiGhkaYWVhTp3EHGrfO0P2+rYsJ8Lmh3p5Hqq+01BQW/t6ftPRUVEolFas3pF33IRoZAnxvsnXlVOJio2nX5Se69B6YzVZ3blqOn4+07c/gUVNxL1QUgDPH93Hlrz8RBAFXNw8GjfodfX0DDu/dwl9/HiI5JQlEqFanCYNGTc/Gu2vzUh743MLAwJCBo6Zp6iwhPo6ta+by/t1LBEGg/4gpFC5WhjWLfuPTx7ekpMtJTozFwMgMt6KVeRHgiULfkHY/z8epQMls9Xfv0m7uXNxJVOg7Jqy4jbGZldSutvzKY+9zKNNTqd+iJ51++jXbteEh79m2YiKJ8bG4uhen74h56CkUiKLIoe0LeeR7HX0DQ3oPm03+giW0jsdEhuLqUYKxs6R1Wo/tWspDn2vI9RSYW9qSEB9NcmICru7F6TNiHnp6Eu/h7Qt5dF/NO3S2xiYTE2LZu2EGH9+9IC42Cn0DQ4xNLegxZC6u7iW4/Od2Tu5ZypxN1zE1t1Lb7QQSE2LI51acXsMXoKenwPvGKS6d3AqAgYExnftPxTl/UY7umM9j32skxMVgZGKGvoEhPYfMwr1IuR+y2c/1fPSP+Tz2U+ujYAlGztiVYxvbuSpD1p7DJFkDvC9z9uBqBJkMmUxO+z6TKFisguY6pVLJ4AH9iI6OwsrKmiZNm9OpS3ct7vdB71i5fDEvAwPp3fcn2nfsojkXHx/PmpVLefv2DYIgMHL0+G8KwmU2z8O+RT1SQyPwLN/6b8uKwJHt83l8/zoKA0N6DpnzXX7G+/opLp7cBoCBoTFdfpmKi1tRRFFk6a+tCP/0BrlcjyHT9+Lilp03MvS9tM2tOjZ0GSz5W4CXT+5xavd8lMp0TEytGDRlJ743TnBs+wxUSiXGpua07Pizxs/Aj/mazct/596NvxBkMkxMLegzdDqlK9bW4jywbREPfaWY2G9ERkzcsXY6Ad5STJy+4ojmmk1LJxL84TXRkWEkJcQhk8sZNWs3rl+Ij9/aFlwKFOOJ3w32rFPHR2NzmnX4mYatMvZU/54Y/hmHdyzl5uXjpKYko6cw4Kexa/AoUSXH+tq9RtoOzcWtBN2GZsTHP5YNx0odH0tXbkzjDkMRRZF5Y9sS+vENcj09Rs/alSv2FRn2iRXTehEfE4kgk1G7aXfa9R7/j3kDvK+wY8V4VKKIsYkZ9Zp21IpJP2JfoiiyaMoAAp/5I5PJKF+tKT2Hzf/HdiCKIgc2z8TnxmmUynQsLO3oM2qhlk/8ER3cu/YnB7fM1LSxFh1/0fSjPj/P9/a/Ni+bxP07lwGwtnVk0rxNWFnbaXHu3bJE00/6ZeQMTcwdP6A1hkbGyGRy5HI505dKPtrr5kX2b19BZHgwljYO1GvW9R/3Zw9uW8Rdz9OkpiZjZeOEjb0zvYbOxtLaXsMZHvpevd1i7DfHx8undnHr8lFSkhNJio/B1MKa2o06ULJCTfZsnEtKciI2ds78PGouJ/ev+y5fc3L/Oi6c3IVSmY4gCLTuPpY6zXuRFd8bx0RR5NCWmfjclOzL3NKOPiMW4ZaDfX0Pb1pqCmtm9WXMy4cPkN4rDz979mx6NoF1+K/BvzJzQBAEpSAIfoIgPBAEwVcQhBq5wFlOEIQWmf7vp94qMHOZq4IgVPoKj6aMIAidBUF4IgjCFUEQ6gmCEKOW218QhIuCINh/hSurTDMEQcgeDf8GKqWSfVvmM/z3tUxffhSvG+f4GPRSq8zD+zcI/fSOWatP0nPwVPZumqs5V71+G0ZMWadVNjz4LZOXn6XzgBkc2Torx/ue3ruMOi36MHn5WYxNzLl3RdrfuXCpqoxbeJRxC47SddBsDm6ejkql5PDWmegpFCzdfhkLSxsS4mPxunE+476+Nwj59I45a0/Qe/AU9myaB4BMJqdz37HMWn2UyQt2cuXsAc3znT26nY9BL5m12YtBU3YQHPQiR1nP7F9KrWZ9mbj0HEYm5nhdPao55160IqPnHWP0vGM0aj8UlUrJ0W2SrKt3/IWFlQ0JcbHcvf6X5hp/n1uEfHrHwvVH6Tf0N3Zu0B6Q+HXOBmav2Ks1MPAkwJvrl05SoFBplu7xpdewORzaOidHeU/uWU69Fr2ZuvI0Ribm3LksyWtsakGHfpM1gwKf4XX9T4JePmLhH7cYOX0b714+xOfW2ey8u5dTv2Vvpq06jbGJObfVvCamFnT6KYNXpVJyaOtc+o5cwMRZm7CwtuOnETO4cvYgH4NeAdJLfsjHd8xbd4I+Q6awa6PUMdJT6DN+1kZmLj/A9GX7eHj/Ni+f+Uu8SiU7N8zFOV8BbGwd8LpzlffvXmvJ6Odzm+CPQSzbeIj+wyaxbf0iACIjQjn/5yHmLt/GorV7UCmV3PaUtoATVSoQYOGag2zef5W3r57x4d0rLd4HPrcI+RTEkg1H+HnYZLavX6g5t3vLUspUqMaidYeYu2IPzvncARg+cR5zV+xh8IzjFK/YBId8RYgMecuIeedp3WcWp3fNzLH+XAtVoM+4bZn27obAAE/iokPp9+tuytRoh9/dSzlee3zPChq06s2M1acwNjXnlrqOHt2/Qdint8xYfYoeg6axf/McreO1m3TBo3h5Pr0L1HAVK1Od35Ye5bclR4gM/4SFlT3TV53CKFPdP75/g7Dgt0xfdYruA6exf0uGTR7evpAS5WrSse9E8nuUYuKiY3QdMINDW2YTFf6JZwG3NfteA/y5dzn1WvZmyoozGJuac+ey1NmxsXNhxLQ/+HXRMZp0GMyBTTN54nedsE/vKFi0ArWbdsXc0pZJi4/g4FJQSx/farOf8fj+dcKC31GzUVc8ilXgU1AgOeHPvcup26I3vy8/g5GJOXevSLIWKVWNCQuPMmHBEboPms2Bzdr9mxPHjhATHUWRwkVZu2Ernteu8O7dW60ypmZmDBw8jPYdO2e77+aNa6lQsTLrN21n5ZqN5HPNn6N8WfF+x1Huter/TWWfGEFY8FumrDxNtwHTv9vP2NjnY+T07UxafJSmHQZxYLNk54/9rmNoaMqwmQcws7Ln+Pac7f/sAcnfTlgi+Vtvtb9NSojlxB+z6DtmLWMX/EnPEctRqZT8dWQ1g8ctYN2+m5hbWHHh5B6Nn4Hv9zUqpRJ/nxs0bdeHVbtvYW5hjY29s5aMD32lmDh7zUl6DZnKnswxsV4bRk5dR1YMHLeI9j1H4lqwFLWb9aRS7dYc2jI7Rx18T1tQqZQc2DQdYxMzFm+9jLmlDd43zxPyKcOuvieGf4axiRnuhUsz/w8/SlSoz561E3KU9fT+pdRp3pdfl0n1dS9LfBw7/xhj5x+jcYehADx94ImBkQlj5+7F3NI+1+zr5RNvrGydWbrHl4G/ruP6+X0Ev3/5j3hVKiXHdixiyqJdrNt7AwtLa3zvXNHEJPixWHb26HY+BL1k4fa7DJ+2/W/9zLfaAcATv+s89vWkfZ+JjJy+HVML62w+8Ud0cObgagaMXcDqvbcws7DiwsndWv3E7+1/qZRKXj0PYOaqo6zf50lqajL7ti7VktHf5yYhn4JYsP4Y/Yb+zq4N2oMnv87ZyKwVezUDAwBO+dwAEffCJRk4ZlGu9GdDP71jzrrTjJ25BWNTM0pVqMPZwxu1OE/sXkH9lr2/OT5GR4Zw7ewexs/bjVwup1Dx8jRr/xNeN86xdcVvdOg1kunLD1O+agP2bJzz3b4mNDgIKxsHFu/0ZdjU7fjcPJ2tDHx/HHvid51H9z1p13siw6f9gal5zvb1vbx6Cn2GTtnGs2fPygLlgGZFixatlqPQ/wUQBdl/7Offin+rZEmiKJYTRbEsMBnIPiT7/SgHtPhaoe/EL8BQURTrq/+/rpa7DOAFDMtrmd4EPsTe0RU7h3zoKRRUrtkUf6+rWmX8va5SrV4rBEGgYJEyJCXGERMVBkDhEhUxNjXXKluxdhsEQaBA4bIkJcYRqy77GaIo8uLRXcpUbQJApTptCfCWXnYMDE0QBGm+TmpKEgIC7wIDsLJzQUBAVKmoWLMxEaGfsMg0yux37xrVP8tYtAxJCXFER4ZhaW1HAQ9plNXQyASnfO5ER0jy3Lh4lNqNO6LQN6BAobKkpiTlKOvLx3cpXUWStWLtdjzyyfnFDCDoZQBWds4IgEqlonLNhoSHfdIaEb9/7xo167VEEAQKFS1NYkIc0ZHhf1tPl88ewcrGnir12iIIAiXK1yEpIaMetHV7j7LVGgNQpW4bAryk0XkzCxsKFCqFXK79rfHpg1soDAxIT0slv0dJ0tPT0NMzyMb7/NE9yql5q9Zrg/8XeN8GBmDrmB/3ImUpWLQ0VWo15Yn/PZzyuRMVEQqA372r1Kgv1ZdH0TJqHYQhCAKGRtLevEplumbkG+DVi4ekp6bSb/A4BJlA5Wp18bnrqSWnzx1PajdojiAIFC5WisSEeKLUulWqlKSmpqBUppOakoyVtS0AkZFhmJpZYO/ogp5CQbXaTfC5p83re8+TWvVbZKuzpMR4nj66T93GbQHQUygwMTXLprvHXudQKdMpU0Oqv3we5UhOjCUuOjRbXTsVKIGlbT7tOvK7RIU6nchXsAxWti6kpaXkWPfPH96j/Oc6qtsGf68rAPh7XaFq3dYIgoB7kbIa2/H3ukLJinV4dP86Tdr9glKZruEtXrYGcrkeoigSExWGgaGRpu4ffOb1vkKVOtl5kxLjefnEh+oNOkhl6rbDxNQCN7VPOLRlNm16jgX13LzPPqGs2idUrtOWAG/JvtyLlsfY1AIAt8JliIkMIcD7CuWqNuHlU19adx9FUkIcCXHRGJtk+KLvsdnPCPC+QonydXjid52GbfqjyqSPzLyBmWStkklWA0NjLf+VGeHhYVz3vEo+1/wYGBqiUCioXaced2/f1CpnaWlF4SLFkMu1F+9LTEzg0cMAGjdtDoBCocDU1JRvQeQNb9IiY76p7EMTqFxH8uFumeo0qw6+5Gfci5bTqq/oiBCJ1+sKNZv1xtjUEn19Qyk2ROfsb0up/W2FWu145Cv5W7/bpylZqTGWttKLuqmFDUEvA7BzcqdclbroKRRUrdMcfQNDjZ+B7/c1r148xMTMAlMzC/QUCirVasqDLDHxgddVqtXNFBMz6ahISe2YmPW6yrVb8+DOeRq2/lkrlmrr9tvbwtvAAIxNLaRYbGJO5VrNMDA0xu/uZQ3n98Twz4iKCKF6Paltl67cmNTkxBzjY+CjTPGxTjseeX85PgI88rlMvRa9MDGzRN/AMNfs69VTX+o0644gCBQtXRWZTM6Ht8//Ee/bwADsHPOTz60wegoFFao3JD4uRtPG4cdi2bULx6jbROp7uBUuS0pK0j+2AwC/O3+Rnp5G9YYdcStSluTEeNJSU3Lg/T4dODi7U65KPamN1Zba2Od+lKSD7+t/vQ58iINzAewcpX6nS34PIkI/acl5/941atRrodbrt/WTkpMSccrnjr6+AXI9vVzpz1ar1wpjE7OMdh4dTqbq18SZ8pnizNfiI0j9kVdP/bB1yIcgk2Fj50SlWk0J+/SOwiUqAlC8bDUe+936bl8T8uENBTyKSz5cHXNzI449uPsXyvQ0qjXohFvhsiQnxZOag319L68gCBgYGn/+V6H+0a12/1+M/4ZpBeZAFIAgCE7AAfUxPWCIKIrXBUGIB9YCjdRlfwMWAfmB0cA5YBZgJAhCLb5hsEEQhPVAZcAIOCyK4vQs56cBtQB3QRBOAqcznRMAMyBQ/X8VYIWaKwn4CXj9BZlKCIJwVS37ClEUV/2dnFGRoVjZOmr+t7Rx4PUL7ZWqoyNCsbLJVMbageiIUCys7MiK6IhQymQqa2HtQExkCOaZyibERWNkYqbpmFvYOBAbmdGZC/C6yOn9K4iPiaD/xPXERIVg61iAytXrM2lQc0DAwsqWkuWqZ9w3y3NY2TgQHRmKZaaX8vDQj7x7/Qz3IqUAiI+NJjYqnDXTu6KnMMDQyJTYKG1ZE+OjMTLOJKu1A7FRIZrz7wL9WPFbe8ws7WjZY4Ikq0MBqtesw7gBrREQsLC2oVT5jEHQqMgwrG0dMslqT1RkKJbWtgiCwJIZwwGB+k3bU69pBwCCP74lNSWZ80c2cvPCQdr2Go+FjQMxkdr1kBCnLa+ltSPRkdlfQDMjKTGOyrVbM21IY/T1DTEwNMbeSfuLZE68MV/gjY7UthcrG3seP7jLu9fPKKjWfVREKNY22jr43JlQKZXMGt+T0OAg6jfvQsEipQGpE2ZqbkkB98JqGWz5EKSdORAVoa1baxs7oiLCKFi4OC3b92DEz+3R1zegdPkqlKlQFYDkxESiIsP5bWQP3AsVp2DhErzPkjkQFRGqzWtrT2REKHK5HuYWVmxaNYug1y9w8yhGrwHjMFS/SAO8e+6NibkNqSmJWFhnfCk3t3IkLjoEM8u/TRACIC4qROtaI2NTor9S91IbkGw1JjIUSxvtdh4dGUpMZCghH9/Qsc94kpMTUOgb5MgrqpSULF9H4lW3acje7j7zyuVyTM2t2b1uKg/uXSIqIpRSFethYGiMQqGPgZExLgWKfVF2S2uHHO3rzpWjFC9XS7p/4TKYmluxe90UYqJCObB5Nn1HLtB0Mr7HZj8jOjKU4A9vaNtrAinJCegpDIiJDMmu5yz+KzOvv9dFTu9fSXxMBAMmZnzV2bJxHbVq1+FhQMZXR1tbO549e/q3Mn1G8KdPWFhYsHL5Yl6/ekmhQkUYMHjoN137PYiVo2Ur/8TP3LlyjOLlagEQHRVKGWvt2BAbGYK55Vf8rdrWwoPfoExPZ+PcvqQmJ1CjaW/09Q2xyMSpUOgTGRGi8TPw/b7G+9ZFjIxMuHzmALeunMbIxAwH5wJazxUdGYp1FruP+kJMzHpdYkIMZpY22DkVUNt5Dvb1XW0hFFvH/Lx47EN8XDSm5lZ8eBeIozqDCb4vhud0jde1o1jYOBKTU3w0ySJrpvj4NtCPZZPbY25pR6ueE3DMV5jYLL4oN+3rM29E6AdUSiUWlrZa5b+X97Pf/Gwnnz68xtm1oCYmwY/FsvjYaKIjw1j2e3cU+gYYGpn8YzsACA95h4mZJXvXT+HD2+ckJyUQFvzuH+k2a+zQUxgQFRGi6UfB9/e/HvvdxtrGgWN71nDn6ilARalM/TmJM0yrjVnZOGTpJw1DQKBe0w6aflJUpBSnQz8FSc+WC/3Zz2WP711NZNgnfG+fY/zcPV/U57fExwIeJWnYui+bFo0CASpUa0iJcjWIjY7E2NScB15XKVelPj63LpCclPDdviY5KYGnAfdYNLE9rgVLYmZhkytxLDxYsq99G6bw8e0zUpISCA9+myvxUaVSUrRoKT+gELD22bNnd7/4gP9yiIJuQcJ/a+aAkTo9/ymwBficu9cDOC+KYjmgLOCnPm4CXBVFsSIQB8wBGgPtgVmiKKYC04AD6i/7B9TXdVXfx08QBD8g85SC30VRrASUAeoKglAms4CiKM4CvIGeoih+zterreZ5hzRQsU19/ClQRxTF8mo55v2NTMWApkAVYLogCNn2FRQEYaAgCN6CIHj73M4+yi9kMWwxpwG8Lxj/t5X9+zKlKzdi0tJT/DRuNecOrQYRlGmp+N27yrz1p+jWfyJKpZI71zJSpXLaUjPzcyQnJbJh0Xi6/jweI2NTzTXJSQkMm7Gflt3HE/z+RTbJcuRVf+10cSvBpBUXGT3vGDWb9GTn8hEgiqSnp3L/nieLN56g54DxKNOV3Lp65ps4f1+whZnLdjNu2kounT3Ms0e+gOQ409PT6TpgGm17jeOPFeNBFHOohpz0kO2QFpRpabx84suMteeYs/ESKpWSx/evZ2H9jkHcLM+XlprKQ9+bdPt5XIbuc7pOLadMLmfG8v0s2XKO1y8e8f5tICkpSfjcvkwB9Vy7jGfLaqs58QrEx8fic/c6K7ccYe2OP0lJTubGlXMAlC5fhWq1GjJnxW4srWy47Xk+m85y2uJPEASUynTevHxGw2YdmbNiNwaGRpw6skOrXMC905Sq2vLvH/pryOn+Wa79O7v60rnYmHCMTczI75Ex5zerTi+d2gkIVK7dMrvcX2h3SqWSoNdPpOkKxSqg0Dfg0omtpKYkERH2gZqNu371AbPK8eLRPe5cOUrrHmMBEVGp5P3rJ9Ru0pUChUqj0DfgwvGtmRi//8NDXHQExibmuBbMWAsiqxxfk7VM5UZMXvonP49bxZlD0syzR75XsbC0xMHRKYdrv002pVLJy8AXNG/RmpVrNmJoaMjhg/u/7eLvgJiDPD/iZ148vMedy0dp03OM+pKvx4Yct0ZWl1EplXx484ifxq3n54mbuXx8PTFRGZ3O5KRELp7aR5ES5TV+JmdJ+VtfI4oiTvncWbD+JFOWHsDYxJSXz/y+Kmd2O8kOURR5FnCbCjUyEv6+174ge1swNjGnabufWDlrMH+d3IGpuSUyWUbmyffE8KzXXDq+AZlcjrmFbXZ/+5X4+NvKi4ydf4yaTXuyY9mIL8qSm/aVkpzItmVjsHMqgIGRcRaW7+P9/Hyf7aT7LxOIjY7i/duMaQDfa1+SqCIpyYmMmbOXNj3HfWFawffaAYgqkbBPb6nZuCsTFx5CJpfhde1ErugApDZ2+fQ+CmdtY9/Z//pcun3P4SzbehqPomW1dPpFTrVif1uwlZnL9jB22iounz2k6SflbOa5059t12MEBYuVo0S52nie2/f3fF+Jj4nxsQR4XaFL/9+oVLM5KclJmv5ssdJVuXruAHMndCc5OQEhh9Txr/kaa1snBoxdyPgFRzC3siM8+G2uxDFRzLCv8QsOI8hkeHme/Me8IE1BefbsWTkgH1ClaNGipbIR6fBfg3/r4MDnaQXFgGbATvXXeC/gJ0EQZgClRVGMU5dPRcoOAAgAromimKb+2+1v7vP5xbycesDBO9O5LoIg+AL3gZJA9hV3suPztAJXYDtS9gKABXBIEISHwHI135dwWhTFFFEUw4FQwCFrAVEUN4miWEkUxUqNWnYnKjxj/+3oiBAss4xIWtk4EBWRqUxkiNaI8J1rpwgNDmLO+C5YWNkRnamsNFqp/WXUxMyKpIQ4lEpp39yYCO2vEZ/hUbwSESFB6BsY8/Hdc2wdnDGzsCY2Khw3j+K8fPpAW8ZMzxEVkTFKmp6exobF46lapzkxUeHMGtuVWWO7YmRsimM+d2mBOo8yqFRK9BTa+w6bmFmRlJhJ1sgQzNTPY2hsioGhCQDFytVFpUxH39CE4KDn2No7Y25hRUxUOO6FihP4NONrobWNPZHhGV9XoiIyRtg/Tz8wt7SmQtV6nD+5l6mjexARFoxL/oJER4ZQoFBpBJlAVPgnzHPSbSZ5oyODs+kf4NWz+yya2IlFEzuhElUYGptgZm6NXE+BTK5HWEiQVnnTnHitc/7ibZnJXtLT0zh3fAduhUpRsXpDbR1EZNFBFhswNjGjaKmKPLx/i7Dg98THRuN96wIjf2lPZHgYB3du0KRtZvDaaek2MiIMK2tbHvp5Ye/ghLmFFXp6elSuUZfnT6QvCvkKFCQyIgyZTEa9Ju349OGtln2DOlMgM294KFbWdljb2mNta08hdRyrUqMBb14+05Q7f+oA9z0P4Xf9CKaW9sREZqROxkYF/23WQEpyAn8s6sOGGe2yXZuUGK81rQbA1Fy7jqIiQjR1ZGnjoGmX187t59XT++xc8zvK9HQCH/swdWgzti2fSEJcDOePbtZw3rl6gucP76FQ6KNSSftRR0Vq82b1HxZWdjz1v40gCOzbNBsLKzscXTx4/+Yx4SFBpKYksWvNJGYOb0JMZAhLJndGqVRmsS9tn/Dx7TP+WC51gNfO+QVzK3uUKiWWNg6a9NcKNZoR9PpJhj6+0WZfPbvPggmdWDChE0plGoFPvJk1oom0oFJ8DBePb9Iq/73+Kz42itfP7nPvzm02b1jDAz9f/P39WLp4PuHhYVhb22S7NifY2tpha2tH0WLSAFmNWnV49TLndVK+FzfMYYmL9GOejrYPjwj5bj/z4e0z9m2aTrnqTVk7uz+LJnbCwsqe6Ejt2PA13sxlLKwdKFKmFvqGxpiYWeFetBIpSQnERAaTnp7GukXjcXb1oHCJ8lqc3+trrGzsiY+LRiaXI5PJcHRxJyFOe0qGlY0DkVnjpnXOX/KunN3P7HFdmD2uCxaWtrx4dI/y1Zup9fYtus3eFvZvnEb/8asxMbPEwlrytzUbtuf3xfupUa8NpmaWWtlfX4vhn3H17H7mjO+iieV3r5/m8f1r9Bi6SMoasPz7WJ75eTLHx8jQD0SFf2TJr20wt7TPM/uKDP3AtqVjqFSrJcr0tB/m7T9hFSZmllp+EyAhPhanfG48vH9Lc+xb7UvfwIBlM4cyY0w3jE1McVL3PQoUKo1KpUTxlb7Hl+ygXLWmrJ3zC4t+7Yi1nTPGpua4Ff78LUogIuxjrujgcz/KybUghYtrt7Fv7X9VqNZQXV5bZ3YOzkSEfcrCaa/VxqIytbGs/aRXLx5luiaDNzf6s1plI0KoVrc1fncvao5ljTPfFB8D7mBjnw/HfB5ER4VRvlpDXj3zIyoyBOf8HoyetoHfF++jSq3mGJmYfZOvyexnbB2ciY6U+jTVG3QiIT4m57bwDXHsU9ALXj3xYeGEdlip7atAIcm+BEEgIuzDD/Fmjo+Z8ezZs2jgKtK7238lRIT/2M+/Ff/WwQENRFG8DdgCdqIoegJ1gA/ALkEQ+qiLpYkZw5QqIEV9rYofmDohCII7MB5oqF4/4DRg+J00J9WygpT5cEUUxVJA669wZZ4ApOQr8hcoVJLQT+8ID/lAeloaXjfPU6ZyXa0yZSrV5c7VU4iiyKvn/hgam2qlEVWr2wp7R1emLDkopUJdP4koirx98QBDY9NsjkEQBAqVrIL/XWmRPm/PE5Sq2ACA8OC3mhHj968fk56eRuHS1UiIi+L5Y18SEqSFCNPT03DKlDZZtnJdbn+W8Zk/RsamWFrbSavXr52Jk4s7jdv0pn7zrkxbdoBpyw5Qrko9vG6cQxRFHtw5h4CAY77C2WT1KFGFgHuSrD7Xj1OygiRrXHSYRtagl/6oRBWFSlYjITaKZ499SUiI4+6Nv7LJWq5KHW5ePS3NzXoWgJGJKZbWtqQkJ5GUlCBVYnISj/zuUK9pB2av2EuXviMxMjLGy/MkIR9ek5KUgLGpRbbUMkEQKFyiMg/uXADg3rWTlKpUn6woWLQ8ExcdZuKiw5QoX5t3Lx+RkpzIq2d+qJTp5M+yerQgCBQuWRk/Ne/dqycpnQMvQH6PUoR9ekt4SBDbVs8gMT6Ozn1HaZUpW7kut65I9fXymT/G6vqKi4kiMUEas0tNSebJg7s4ubiRr0BhVuy8hIW1HVPmrsXKxhYrWztq1W2qxVuxam2uXz4rzat8+hAjYxOsrG2xtXPkxdNHpCQnI4oijx544+LqBkidu+CPQYSGfODuzUukp6VRoUptLd4KVWpz48oZTZ0Zq+vM0soWa1t7Pr2XFv965O+Fi2tGXTs558e1UHmGzjlNsfIN8b91AlEUef/SDwNjs78dHDAwNKHfxJ0MnnFc69rYyGAUCv0c675Iycrc/1xH105SpnI9AMpUqsfda38iiiL5CxbHpUBRpiw/RpvuI3ErXJpZa8/SvNMgjIxNGTB+OQCP/W5w8cR2Bk9aTZFSVTJ4r56kTCWJt3SletzzlHhfP3+AkbEZFlZ2NG3fH7fCpfl5zCLKVGmAz83T2DsXJDUlCVf3Esxcd4npa/7CwtqB8fMPYWFlR6ESVXig9glenicoXUlqZ1Hhn9i2bDT9J6zmt2V/MnHhEUpXasBD7ytYWDvgc+sshsamfHjzDKd8Hlr6+BabLVi0PJMWH2bS4sO06j6KAoXKMHXVeZp0GIyhsSk/jV2ZTc+FSmbIei+T/woLfpfhE14/RpmehomZJa26j2H7rv1s27kfM3NzihYtxsjR47nueZWq1b5tvVwra2ts7ex4/14auHvg54tr/gJfuerbUCsWxn+QfkongJen5MPfPH+Qzd9/1sGX/Exk+Ce2LR1D72HzadFlmMbPlK7cAN8bkg2npiZjaGymNaXgM69H8So8VPtb3xvHKaH2tyUqNODNMx/1miFJBL30p3i5eoQHv2XDkkk4OOcnKjKEclni1/f6GvfCJfn0/g1h6ph41/OMZnXwzJx3rmXERKMcdPQZ9Zt3Y+rSg0xdehArOydkMjkW1g68efEgx+sEQfhqW+g1bD72zm6A5G/Dg9/xJvAR6Wlp3Ll2isiwT1Su1VzD+bUY/hn1mndjypKDTFlyECsbR+5eO02/sWv49O45hkZmOcfyzPHR8zgl1W0hNlN8dPUohZmlLeMWnKBUpYYa+0pNSc41+ypVqT5/7l2OvbM77kXK/SPezLoN+fiad6+fq23hHAnxMTi5uGnZwrfYV3JiAn2HTGHG8v2Uq1yPu9elvsf9W+cQAEfX7H2Pb7GDFl2GM3HhESYuPEKFmi1QqVQEf3jFm+cPEFUqXN2zZ9t9rw7Cgt+yacmvODjlJzoihLLquJJZB9/S//oMt0Il+RT0StPvvH3tLK5u2s9fvkpdbl09o9brl/tJD/3uki+/5PfdC5cg9FOQtLZQenqu9GfvXD1F8Mc36nZuxusX0hoMmfWpFXe/IT5a2zry+oU/TvkKEvbpLX73rmDnVADvG+fxKFYOkNasOnN4M1VqNf8mX5PZzxQuUVFzzdUzuzAwMM7Zz3xDHCtQuCym5lZMXHSMCjUk+wr58Io3Lx6g+oJ9fW98jI+NJCkhFoCiRYsaIWVOf9t8Ox3+lRByTAP8/wxBEOJFUTRV/10MuIH0BT0f8EEUxXRBEEYDbqIojs5SfgYQL4riksxcgiB0BNqIothXfbwfUEkUxeGZ7nsVaVAgDdgJlAfsAH/gV1EU//hcRhRF7yx/11P/3UrNNUB9v9aCIBwDdouieEQtXz9RFN1ykCmr7A+BVqIovvmSrq4EJIkBvtc5tH0xKpWKGg3a0qLjADzPHwKgTtPOiKLI/i3zeeQnbQ/Xd+hMChSSkhe2LJ/E80fexMdFY25hTasug3n18jnPHtxEYWBIt0FzcPWQvqpuXjiYLgNmYWFtT0RIELtWj1dvD1icnsMWoqfQ5/LJLXh7nkSup4dC35BWPcZRsFhFntz3ZN+6SSQnJWBsak6JctVxL1wKuVxOXbWM+zYv4OH9W+qtdGbgVqgkL57cZ/HvP+NSoLAmtal9z+GUrlibtNRUZo7pTEToRwSZnFY9J1K9kbSt2LbFg+jUfzbmVvZEhAaxd814kuKjcXYrTrchi9BT6HPrrz3cvrQfuVwPPYUBrXr+iluR8jz1u8bBDb+SnJSIiakZJctVo2CRksjlejRo1lHaFm/TIgJ8b2NgYMgvI6fhXqgEocHvWb1gIiAtYFStTjPadJa24UlPS2PL6pn4+9whJSURCyt7fhqzlPweUj1smD+E7oNmYmFtT3hIEDtWqrdvcytG7xEL0FPoExsdzpLJXUlOSkAmyNA3NOK3pScwMDJh2e/def/mGTKZjCIlq9B/wkoUCn3Wzx9Cj0y82zXbwhWjz4gFKNS8iydJvIIgw8DQiPZ9f+XYzkVER4RgbmmNhaUt8bHRlKtaj14DJ0nbOW5awMP7t9XbP83ArVAJgt48Z+uq6YgqJSqVSOWajWnTNWO7Qn+fGxzYtpjQ4I+06tiTbn2GcPGstDJwo+YdEEWRPzYs4YHvXQwMDBg0agoFC0vB6/Cezdy+fhG5XA+3gkUYMHIyCoU+65bO5OljP6IjI5DJ5TRp2YWufYdz6ay0wm7D5lKd7di4mAC1vANGTKVgYWkA5e2r52xdM4f09HTsHJ0ZOHIaJupFgjaunImFS2Uq1euGKIqc2TOblw+vo9A3pO3P83B2k+ag7lkxkDZ9Z2Nm5cDdizu5eW4r8THhmJhZU7hMXVr3nc2J7b/hf/skiCr09Y0wMjFlyvLjbFsxkZ6DZ2BpbS9tZbj88xZVxeg7cj4Khb60JdPWeTz2u4m+viG9hs2mgEdJreOiKGJhZc/Y2dK0iDG9qmBkYoqZuQ3paakkxEdjaGSKq3sx+ozQ5n3y4CYKfUN6DZV4Ad6/ecqeDTNIT0slJTkJEDEwNKH74NnkV/uE8b0rMnbufpzzFyY8JEjztd7FrTi9h0t2u3/jNB7cu6jZ2UAulzN27gGObJ/LQ+8rJMRFY2Ftj5NrIXoNnc2O1ZN+yGZ/W3YCQyMTDmyZx9MHNyR9WNtrtjLctHAIXQdk8O5anSFrr2GSrJdObsUrk/9q02OcZitDDwvp68/hg/s4sG8PVlZWNGrSjC7denL29J8ANG/ZmqjISMaOGkpiYiIymYChoRFrN27F2NiEVy8DWbNyGWnpaTg6OjFqzASCK7f/knvXoNyupdjUrYK+rRUpIRG8mLWaoO2HcywrAscGd+XJA8lWegyZ811+Zt+G6Ty4dwFr9cKBMrmc8fMPIIois0e1IjLsPaJKhYmZNc26jKFyvY5sXzyIjpn87b61an9boDhd1f4W4Nrprfh4HkMQZFSu14lazfpw7fRWzu5filxPD1NTC8wtbShUvBz58heiXrNOP+RrFk0dSKA6M83W3oVxszbjd+8qQEa82TKfR+p403fYTNw+x8Rlk3iWKSa27jqEWo2kOtq+agphocFERwSjb2Ck1RY2LhhCt4EZuv3WtjBu3kEe3/dk+7IxqFRKTMws+HnkPEI/vQO+P4a37jqEmg3bM2VYK+KiI0hXL6RXrGwd+o6RljDaumgQnQbMxkJdX3tWjycxIRqXAsXpPlSqr5t/7eH2xf3I5HooFAa07iXFR1EUWTS+ORGhajswt6J199FUb9DhH9lX4BMfVs/oh1xPgSAIWNk40b7fREqWr/OPeD3P7ePErsWI6ukbDZp3wdzCGuCH7SstNZXpo7sQru57tOs9kVpNuv5jOxBFkR2rxhPgdVmTldB//EqMTS3+kQ4undzOyT3LkOspMDE1l9pYsXK4FCj0w/2vBZP78vblE0DEzt6FibPX4+clLQRcX63X3ZsWEeB7S72V4XRNP2nNAmkmrlKppFqdprTu/AsAPneu8MfaOdKikTIZtvYuzF7z5z/qzwa9fsrtq3+iUimxtHbA0cWdbgOnsnfjTHoMyoi721dkxN1viY+nD67F99Z5UlOTSUqIw9TMkpoN22FgaMzZI1sAqNGgHe16jmD/1gXf5Wu2rviNh/dvkpKUiJ5Cnz6jllJCvS7FP4ljoiiyc9V4Arw/21cZfh4r2dc/4f349hl71//Oh7dPA5A+Oh989uxZzlud/Rcg6MXj/9iLsWvhEv/K9IF/6+CAEmlKAEiTf34TRfG0IAh9gQlIL+/xQB9RFF9/4+CANXAeaRXN+UiLA+Y4OKB+2f8DqAq8Qvqaf/IbBgdOIC00KAAxQH9RFJ8LglAd2AGEAZeB3urBgawyFecHBge+W8FfQUJatmUOcgVmBql5whuVaPD1Qt8JB9OEXOcEiEn53gSUb4Msj9yLsSIt1zmN9FK+XugHoFTJv17oBxAYnvPK5f8E9uZ50xbyyp2nq/ImyUwuy32B05V50xg+Dw7kNgKLNcp1TrlXwNcL/QCSUvOmjdmZJucJb17YbVJa3qzjbKiXnie8cSn6Xy/0ndDXU+Y6Z17CVD/34xjkjW4FIW+cuJEib+xLIcsbW0hJz/12lldxTCFX5QlvYup/w5rxGWhRQfGvfNH9XugGB/6luxWIophjD0QUxR1IL9lZj5tm+ntGTudEUYxE2n0gM/7IUrZepr/7fUGGel/4+yrS2gI5XXMbKJLp0NS/kSnzdboFPXTQQQcddNBBBx100EEHHfIY/+a1AP5T+NevOaCDDjrooIMOOuiggw466KCDDjrkLf6VmQM6fDuK6ufOateZEW9smeucADLyJv2sStidXOfcGdU91zkBehsdyhNeQZk3KYPxdgVznfO1qliucwK8jMj99H+Axlb3cp3TICU21zkB5MlxXy/0AxDS88a+rpl9fb7996L29Um5zgnwqOm0POHNiykAysqlv17oB1Dy6YU84bVNeJsnvFGmLrnO6eKV81oP/xTRZRvnCa/lB5884SU991P1VWZWuc4JEO5cNk94zdJCv17oO3E2rs7XC/0A8lvnzdSK6KS8mSppYZj70w/T8mjqoaFe3kwTTFPm/vfbGvdmf73Qj6LCnLzj/g9CzGH7yf+fEAShGbASkANbRFFckOV8T+BX9b/xwBBRFB/wD/Dv0oAOOuiggw466KCDDv9e5MHAgA466KCDDtoQBEEOrAWaAyWA7oIglMhS7DVQV7273mxgE/8QuswBHXTQQQcddNBBBx100EEHHf5P41+25kAVIFAUxVcAgiDsB9oCjz8XEEXxVqbyd5B29vtH0GUO6KCDDjrooIMOOuiggw466KDDvwcuQFCm/9+rj30JvwBn/+lNdZkD/wO453OfNVu2o1SqaNmkIT06ac/jvXD1OvuPHAfAyMiQ0UMGUMjdTXNeqVQyeOwkbG2smT9tsua4j7cXmzeuQ6VS0bhpczp36abFGxT0jpXLl/AyMJDefX+iQ8fOmnPx8fGsXrmMt2/fIAgwavR4ShQvCoC3tzebNq5HpVLRpGkzunTpmoU3iBXLlxIY+JI+ffvSsWMnzbljx47y1/lz0h6tbm6MGTNOc+7mwxcsOngOlUpF+1oV+LlZ7Rz19fDNB/os2MLCAZ1oXLEkwZExTNl+jIjYeARBoGPtilBbWnNAFEWuHJnL60fXUOgb0rTXAhxcS2bjvH9tN75XdxAT/o4h829jZCrto+x1cQtPvaU90FUqJSuCA7m8fDIWpsaZ5H7O4n1nUKlUtKtdkZ9b1M1R7kev39Nn3kYWDOpK40o5b2SRmzro2bAaAHd8/Vm5bTcqlYpWjerSu0NrLa6/rt1iz/HTABgZGjBuYD8Ku+cH4MCf5/jz4jUEoGABVxrVqsbKnVNQqVTUa9yW1p36anGJosiuzUt54HMLAwNDBo6ahpuHtEZBQnwcW9fM5f27lwiCQP8RUyhcrAxH923i6l8n0DexAaBhxzEUKVNXw3d271xeBHii0Dek3S/zcS6Qvf7uXtrNnQs7iQp9x4SVtzHJYe5rbuph5oCuGOgruOX3mKU7D6NSqWhbvwb92jbR4rzm7c+Gg6cQZAJ6Mhlj+3SiXDEPzXmlSkWf3xZhb23B8olDNMdvBjxjyd5TKFUq2tepzE8t62nxXvV9zLpjF5AJAnK5jPHdW1G+iBsAe/+6yTFPL0RRpH3dyvRsUiubLkCytcX7T6NSiZLdNs95ruyj1+/pM38TCwZ1oXFFyW5FUWTR/jNcfLQJhYEhPYbMxdU9a6YcRIS+Z8fKCSQmxJDPrTi9hi9AT0+B941TXDq5FQADA2M695+KSwHJTlrvuoSxQo/K1WowcMw4nMxNSHt0l1Tvy9n45S4eGNRtCzI5YlICSUfWgVwP407DQK4HMhnpgf6k3jmvucbf9zZ7Ni9FpVJRt3FbWuVgw3vUNqxvYMiALDa8bc1cPrx7iQi4FvDg9csXKAwM6TlkDq4Fv6SDz3twF6fX8PmSDq6f4uLJbZIODI3p8stUXNwkH7vfDh4bg6kSJr7PsVoAKLN5HvYt6pEaGoFn+dZfLpgFuR0bauU3yXaP2/cfsmL7PpQqFW0a1qZP+xZa5z297rNp/3Fkggy5XMboft0oW7xwNh5vb282btiASqWiabNmdOnSJYusQSxftozAwED69u1Lx06Z480xzp+T4o2bmxtjxo7VnLv54j0Lz9xBJapoX6Eov9TRntfu9foTo/dewMXKDIAGxd0YXL+85rxSpaL7hhPYm5uwpldGu7/r68fqzTtQqVS0bNyAnp3aavFeuHqDvUdPApKfGTukP4XcCwDQdcBwjIyMkMtkyGVyNi2blyHvk9csPHoJlUqkfbUy/NK4ajZdATx8+4ney/ewqF9rGpeT7Ck2MZmZ+88T+CkcQYCZXRpR1s2Zm0/fsPD4NSneVC3FLw1z3nzp4btgeq86wKLeLWhcVqqjXdd8OXr3IYIgUNjRhlndmvB5E+WbD1+w+MBZybfUqsDPzXOOY4/efKDP/M0sGNiZxhUlvz7jj+N4BjzH2syEwzOGadeJjy/rNm1BpVLRvEljunXuqHX+0pVrHDhyVK1bQ0YOHYxHQXcAlqxYzV0vbywtLNi8bpXmmtt+D1m+/QAqlYo2DWvRp11zLU5PLz82Hjih9rVyRvfrQrlikg7mrPuDm74BWFmYsXfpDK3rRFHk3L5Msevn+TjlELvuXdrNnYvq2LXiNsbq2BX+6RUntk3m07vHlKnelo8vvRBVSmo3ak+Ljj9lu9e+rYsJ8LmBvoEhP4+YSQGP4qSlprDw9/6kpaeiUiqpWL0h7boP0VyzaMoAAp/5IxNklKvelJ5D52eTLyL0PTtXZfjwnsMkHx7gfZmzB1cjyGTIZHLa95lEwWIV8Lp+kkNbZqFSpmNsak6rjj/RuHUPLVn3bl1MgM9N9A0M+WXEDAp4FNecVymVzJrQG0trO0ZPWal13fKpfXj17D6OLgXpM2J+jv42PPQ9f6yYSGJ8DPnci9NnhORvgz+8Ys+6qbx//YRW3UbSsE0/APy9rvDHivGIooiRiSkNmnWkQ4+BWvf9nnjw9tVzkpISMDIyQWFggpmFNb2GzsbS2l4j3/YVE0mMj8XVvTh9RsxDT0+BKIoc3r6QR/evo29gSO+hszXPl5gQy94NM/gUFIhRcgTTm1UmPiWNJZfvoxRFCliZcfN1MJeGtsHKWNoa3PtdKGOP38TZQvLNDQrnY2ANiW+vzwuO+b9CBNqXcadnxcybsf334z+55oAgCAOBgZkObRJFMfO0gJzSGHLcalEQhPpIgwM5d9q+A7rBAUAQBCWQeVWodqIovvlC2X5AJVEUhwuCMAOIF0VxiSAIfwB1gRjAENgniuLMr9y3H/CXKIof1f+/UXOHf6vsSqWSlRu3snjWVOxsrBk8bjI1qlTCLb+rpoyTgz0r5s/EzNSUuz73Wbp2I+uXZDjxI3+eIb+rC4mJSVq8G9atZvbchdjY2jJ29HCqVqtO/vwFNGXMzMwYOHgYd27fzCbX5o3rqFCxEpN/n0ZaWhopKSka3vXr1jJn7jxsbW0ZM3ok1apVy8Y7aPAQbt++rcUZHh7OnydPsH7DJgwMDJg/by7Xrl3FvZg5SpWK+fvOsGF0bxyszOk5fzN1yxTFw9leW18qFSuPXqB6yYwXLLlcxrjOTSie35mE5BS6z91I/UKB2DgV4vVjT6JD3/DztL/49OYBlw7MoMf47IsKuhSsQMFS9Ti0qo/W8cqN+lO5UX8AXgZc5qPnIq2BAaVKxYI9f7J+7E+S3HM2ULdc8ZzlPnKe6iWzd34zl8lNHVQrXhBbazeWbd7J8ukTsbexpv/E6dSqXAF314yBSycHO1bP/g1zUxNu+z5g0YZtbF44g7CISA6f/ovdKxdgYKDPlMWrWbhuK1MX78Taxp5p4/tSoUptXPJnLHr4wOcWIZ+CWLLhCC+fP2T7+oXMXLIdgN1bllKmQjVGTlpAeloaKSkZe6M3bdOdYnWGZtPJiwBPIkPeMnL+ed6/esDpnTMZMPVgtnL5C1WgSNl6/LGwT7ZzAEqlKtf0MHXJGv667UOL2lVYtP0ga34bjoONJX1/X0ydiqUpmM9Jw1m5VFHqVCyNIAi8ePuByau2cXjpVM35/Wev4O7iQEJShi6UKhULd51k3fhfcLA2p9estdQtV5yCLg6aMlVKeFC3fHEEQeB50CcmrdvH0fljCXwfzDFPL3ZOHYpCT87wZdupXaYYBWwts9nQgr1/sn5MP8nW5m6gbtliX7Dbv6hespDW8RsPX/AuNILfV5zhbaA/h7bMZuzcfdn0/ufe5dRr2ZsKNVpwcMtM7lw+Qq0m3bCxc2HEtD8wNrXg8f3rHNg0U+v6je1q4DJoGonHNpIQH4Nxt9Gkv3qEKjIkg1zfEIP6HUg6sRkxLhrBSL0jrjKdxKPrIS0VZDKMOw8n/c0TQOp47ty4iIkz12BtY8+M8X0pn8WG/X1uEfwpiEVqG96xfiHT1Ta8Z8tSSleoxohJC/C9e40Lpw4yZeVp3r7w59DWOYyduzebDk7uWU69Fr2pULM5BzbP4s7lo9Rq0hUb+3yMnL49QwebZ2qurxwHtWJgr302Oi2833GUN+t2U27bwr8vmAl5ExsistxDxdKte1g5dSz21lb8PHkOtSuVw93VWVOmUqni1F5SDkEQCHwbxO/LNnJg5ZwsPErWrV3L3HlSvBk9ahTVqlYlfwFtWQcPHpxjvDl54gQbNm7EwMCAefPmce3aNdwtJbued+oWG/s2w8HchB4bT1KvWH487LUHFcsXcNR68c+MPbcfUdDOkviUjPn7SqWKFRu3sXTm79jZ2DBo/G/UrFIRt/wZWaJODnasmjcNM1NT7vjcZ8naTWxYMldzfsWcqViaay/OqlSpmHfoAhuHdsHB0oweS3dRr7QHHo622cqt+NOTGsXctI4vOnqZmsXdWfpzW9LSlSQlJUqcR6+wcVAHHCxM6bFiH/VKFsTD0SY75+kb1CiaofOQmHj23vDj2MQ+GCr0mLDzNOfuP6N1Qzu1bznN+jF9JN8ybxN1y34hjh25kM23tK5Rjq71qzB1+zHt8kolq9dvZOGcmdja2DB8zASqV61CgUx9JUdHB5YumIuZqSn3vH1YsWYdq5ctBqBJowa0bdWCRcsyXjiVKhVLtu5l1ZQx2NtY8dPkedSuVBb3fJnstHQxalcqq/bh75myfCMHVkiLwrWsV4NOzeoza+12siJQHbtGzDvPh1cPOL1rJv2nZI9drp9j1yLt2GVkYkGzHlN44vsXvtcOMn3JLqxsHJg9sRflqtTF2TXDZwX43iTk4zvmrTvBq+cB7No4nymLdqKn0Gf8rI0YGhmTnp7Ggt9+oXSFmngULcPZo9v5EPSSBdvu8uHtUw5vy3kxuj/3LqduiwwffvfKEWo27kaRUtUoVbE+giDw8e0zdqwaz6+Lj3P24Bp6j1xMtSqVmTm+J3+d3EuJctVwUcsryRrE/HXHefX8ITs3zmfqop2a+104tQ+nfG4kJSZoyXHr6ilCPr7G0saR9n0mcGDLHMbPy8Hf7l5O/Za9qVizOfs3zeL25aPUbtIVE1MLOv00GX+vjEFmlUrJ0Z2LmL7kD5xcCjB9XF98bl+hTMXqFCoqLQr7vfFg0YYjPPb34vCu9Yydu4+rZ/Zw9vBGug+U4v6J3Suo37I3lWo2Z9+m2Rr5Ht+/QVjwW6avOsWbF/7s3zKHCernO7x9ISXK1aT/uGVUvj2ThJQ0+uy5xLrOdRBF6L7zArbG2ReWLJfPjlUdtN8zA8NiOOb/ip29GqKQyxh++Dq1CzqRXz0IqsP3QT0Q8HdrBLwHXDP9nw/4mLWQIAhlgC1Ac1EUI7Ke/17ophVISBJFsVymnzc/yDNBFMVyQDmgryAI7l8p3w9w/kqZv8XTF4E4Ozni7OiAQqGgQe2a3LzrrVWmVPGimJlKHd8SRQsTHp5hN2HhEdzx9qVl44Za17x4/gwnZ2ccnZxQKBTUqVOPu7dvaZWxtLSiSJGi6Mm1x5gSExN4+DCAJk2lEXSFQoGp+v7Pnz/D2dkJJw1vXe5k6ZRZWlqqebOvLKtUKklNTUWpVJKSkoKNjdQRefj6A6721uSzs0ahp0fTSqW4+uBZtuv3Xb5Lw/IlsDbL+FJlZ2FG8fxSNZgYGlDQyY74GOkl4mXAJUpUaYcgCDi7lyMlKZb4mOwrFNu7lsDC5u+n+Tz1OU2zKmW0jj18/R5Xe5sMuauU5qrfk2zX7r90h4YVSmJtnv0LWwZX7uogNDqOJ4Evyedkj4ujPQqFHo1qVePGPV8tvtLFCmNuKnGVLFKIsIgozTmlUkVKairpSiURkVE42Npg7+iCnkJBtdpN8LnnqcXle8+TWvVbIAgChYqWJjEhjujIcJIS43n66D51G0tf0fQUCkxMvx6Mnt2/RNkabREEAVePciQnxhIXnb3+nAqUwMr2y/WXm3pISUnBzsqCR4FvcHW0JZ+DLQo9PRpXr8A1b38tTmNDAwRBGjhOSknRGkIOiYjixv1HtK1fQ+uah6+CyGdvQz77zzZVlqv3tW1KmzdVMzb9+lMYpQu6YmSgj55cTsWi7lz2fZRNHw9fv8fVLpPdVv6C3V6+Q8OKJbE2M9U6fs3vCa2qSS92boXLkpQYR0xUmFYZURR58eguZatKL1eV67QlQP31371oeYxNLQBwK1yGmMwv/YC+UwFUMRGIsZGgUpL+/D56BbW/uimKVSD9ZQBiXLR0v6T4jJNp6tWnZXLpRz1O/+rFIxwc82lsuGrtJvjmYMM1v2DDzzLZ8AOfW9Rp3EbSQZGyJCV8SQf3KFtNWsm+St02BHh91kE5LR1ER2TowCMZjFVZayM7Im94kxYZ8/WCmZBXsSEzHge+Jp+jPS4OdlJ7q1kFT28/rTLGRoYZNpycipDD95Xnz5/j7OycEW/q1uX2He3dbSwtLSlStChyvezfSrLFG2spI+zh+zBcrc3JZ22OQk9Os9IFufr03d8rLhNCYhK4/jyI9hWLah1/8iIQF8fP8VyPBrVrcOPel+N5yaKFCYuI/Or9Hr79hKudFflsLSV5KxTjakBgtnL7PH1pVLYw1mYZA9jxySn4vHxP+2rSy45CT465kSEP3wXjamNBPhsLibN8Ea4+epmd84YfjUoXxtrUSOu4UqkiJS2ddKWKpNR07CykZ8oWxyqX4uqDp9l491++S8MKxbXiGEDFIm5YmBhlK//s+QucnZxwcnREoVBQr04tbt25q1WmZPFiGt0WL1aUsEx9pTKlSmKWxY9p2ameHo1rVMbTS3uRcGPDDDtNTkkhs6GWL1FEEzOy4qnfJcqoY1e+r8Quyxxil4m5DS7upUmIjcTY1Ao7x3zoKRRUqdWU+/euapX1u3eVGvVbIQgCHkXLqH1WGIIgYGgk2YJSmY5Sma55lmsXjlG3SUcU+ga4FS5LakpSjv4rMJMPr5LJhxsYGmu4UlOkD1PvAgOwd3ajdMX6Uh+hTjP0DQyJjsh47vv3rlGjfku1rKVJTIgnOlK6b2R4CP4+N6jTqF02fZzYv4kGrfohk8nI71Hyi/72+aN7lFP726r12mgGA8wsbChQqBTyTD7tbWAAdo75cXUrhJ5CQeUaDYiPi0HIFKl/JB6ULFuFRLV8KSlJGpP5LF/5TPI98LoCgL/3FarUaY0gCLhniidJifG8fOJD9QYdAFDIZbyNjieflSn5LE1Z5elPm1JupCi/bTex15GxlHa2wUihh55MRkVXOy6/+PBN1/63QET4j/18A7yAwoIguAuCoA90A05mLiAIQn7gKNBbFMXnuaED3eDAFyAIwhtBEGzVf1cSBOHqd1z+eQguQX39NEEQvARBeCgIwiZBQiegErBHEAQ/QRA+R7MRgiD4CoIQIAjCV/d8C4+IxN42Y6Teztaa8IgvDxqduXCZKhUzUhvXbNnOoH69kMm0TSEiIhxbWzvN/za2tkREfFtCQ/CnT1hYWLBi+WJGDR/MqhVLSU5OUvNGaPHa2toS8TfyZoatrS0dOnSiX9/e9OrZAxMTEypUqAhAaHQsjlYZX0scrMwJjdbeLi4kKpYrfk/pXLfSF+/xITyKp+8+4VhAShGNjw7BzMpRc97U0lEzcPA9SEtN4s2T6zSsoP2CEhoVi4OVhZbcYVGx2cpcvv+YTvWq/O09clsHpd1dCIuIwt4mk33ZWBMWGfXFa09dvEa18mU0Zbu1bU7HQWNo98tIBEFGYfeMr0fWNvZERWgH56iIUKxtM75wW9vaExkRSmjwR8wtrNi0ahZTRvdiy+o5GpsCuHjmEOumteH4tt9ISsh42YmNCsHcOuNLvLm1I7FR319/uakHE2NjqpUpTlhUDA42GV8aHWysCIvK/qJ2xesBncbNZsyiDUwd1FNzfNnOI4zs0Q6ZTDvAhEXF4midYVP21uaE5sB72ecRHSYvY9SKHUz/WUqv9XBxwPf5a6LjE0hKSeWG/zNCcnh5DI2OxcE6s91aEBatvY2iZLdP6FQ3e6pxaBYZLa0dsr3gJ8RFY2RspumMSWWyd47vXDlK8XIZXzcEYPuzUK74P+XoI2mLPFV8DIKphdZ1Mks7BANjjDoOwbjbaPSKVcw4KQgY9xiL6YCZpL97jipEevGLigjTts8v2LBNFhuOUtuwmYUVW1bNYuroXvj73MLM3FJTzsIm+/Nl14Ej0Tnq4JiWDvISeRUbMiMsMgr7TG3D3tpKa7DtM67e9aXrqCmMm7+S34f8lO18RHg4tnb/IN507EjfPn3o2aMHJsbGVKiojjdxiThaZLzU2ZsbExKbkI3DPyiUzmuPMXTneQJDM+RfdPYOY5pWQZZlRCNbPLexJvxvXv5PX7hC1QrlMh0RGD99HgPGTubk+Yuao6Ex8ThaZgym2luaERKTaTAMCImO47L/CzrXLKd1/H14NFamRkzbe5Yui3YwY985ElPSCI1J0Oa0MCMkRlsHITHxXA54Seca2ltrOliY0rdeRZrO3kqjmZsxM9TXZBZk8y2WFoRFfbtv+RLCIyKxs8vIlLC1tflb3Z776yKVK1X4W86wyGjsbaw1/9vbWOYYF67eu0/X0VMZN381U4b0zXY+J8RFhWCROXZZORIX/f2xKzU5HgPjjHqysrHXetkGddy1cdAuo37hVimVzBjTjTH9GlGibFUKFpHqMj42mujIMJZP6c6amf0wNDLJ2YebZPivrD7O3+si88e1ZvOioXQfNJvoqFAsbTL6W3oKfSIjgilYJGMaZVZZrW3siVLLum/bUjr3HYWQpT97/941ADyKZ/R9Lb/R3+YUcz4jOjIUKxtHVEolU0f35M/D27GwssGjqLa8PxIP0tPSmD+xM943TtOy67Ac5bPKFDejI0Oxss3QnaWNA9GRoUSEvsfU3Jrd66ayYGIXZp335kNUPI5mxlwL/Ii9mRElHK1RqrJnqgd8jKDrjr8Yfvg6L8OlfoCHrQW+78OITkohKS2dG68+ERKX3YfrkDsQRTEdGA6cB54AB0VRfCQIwmBBEAari00DbIB16vdJ7y/QfTN0gwMSjNQK9RME4djXi38RiwVB8ENKA9kviuJnr7JGFMXKoiiWAoyAVqIoHga8gZ7qbIXPrStcFMUKwHpgfE43EQRhoCAI3oIgeHvevJPT+RyFu+//kDMXLjOwby8Abnv5YGlhQdFCHtnKimJ2R/El3qxQKpW8DHxBixatWblmA4aGhhw+eOCLvDl+8skBcXFx3Llzm23b/2DX7j0kJydz+fIliTeH8kKWUbnFB88xqkMj5LKczT4xOYXxGw8yoUszDD6nGOekhx9YyfRVwBVcClbQmlLwRWTRx+L9pxnVsekX5f6M3NaBqZHhFzhzhm/AY05fusaQPtKc3tj4BG7c8+Xg+qUc37KS1PQ03gdrdx6yVn3O5iGgVKbz5uUzGjbryJwVuzEwNOLUkR0ANGzekaUbjjJ4xnHMLOw4f+DvU6S/1Y615MqJ5wtlv6aH5JQUzly/l3Mby4GvfuWyHF46lcXjBrLhkLSmwXXfAKzMzSheMP+3yZrDMzeoWJKj88eydERv1h+T9q8v6GxPvxZ1Gbp4G8OXbaeIqxNyeQ62kuOMN20sPnCGUR2a5Ghr3ybj133Qi0f3uHPlKK17ZMwF39qhJqNqlKCaqx2HHr7B92NEznQyGXL7fCSd2ErS8c0YVG2MYKl+eRBFEvcuI37rLOQO+ZGpO6xijjJ908OhUqbz9uUzGjTryOwVu5HJZNy6ejZrsW/Qgfb/Lx7e487lo7TpOSaHG+c+8io2aN0jh2tzuke9qhU4sHIOCycOZ9OB49/G802Sfo43d9i+fTu79+whOSWFy5elr4hf8lOZUdzJhnNju3JoWHu6VyvBmL3Sy/q1Z++wNjGkhLNtNo4vTCTNUT5f/0ecvniFQX0z5mOvXTCTLcsXsGjaJI6f+YsHj558Wd4s/y8+dpnRbepma69KlcjT9yF0rlmOgxP7YqSvYNtlr5zbQlbO49cY3apWNs7YxGSuPHrJmd9/4sL0/iSlpnHKR5159A2VtvjAWUZ1bPzVmJgZ39R21fDzD+DsXxcZ0C/naWYazm/sz9SrUp4DK2azcMJQNh448U3yfsEYvu3aryGLjH93K5lczozl+1my5RyvXzzi/Vsp40QURVKSExk9ey+te47jU1D2TJSv+fAylRsxeemf/DxuFWcOrdEy1OSkRC6e2k+REhUwMs6csZEzp5+XJ+YWVrhlWn8AICUliVOHt+LglD1WZlVnTjbyt1DLK5PLmb1iDz1/GUdMdCTv32bKoPnBeGDv5MLQyeuoVKslnuf2/Y18mrSCHG4joFQqCXr9hNpNujBp0UGMFHIuB34gXaVi650nDK6Z8/pVxRysOD2wJQf6NqFbhUKMPS5lhxW0MadflWIMPeTJ8CPXKWJviVyWS3apQ44QRfGMKIpFRFH0EEVxrvrYBlEUN6j/7i+KolWm7Pcvf/37RujWHJCQpJ4O8E8xQRTFw4IgmAKXBEGood5ior4gCBMBY8AaeAT8+QWOo+rfPkCHnApknqNy4cQh8Y99GXPgw8IjNamPmfHy9VuWrNnAgum/YWEujSI/fPyUW/e8uetzn9TUVBITk5i7dBWjfp2Gra0d4eEZX8QiwsOxtrbJxpsTbG3tsLW1o2gxyUnXrFWHw4f2q8/ZavGGh4fnKG9O8PO7j4OjAxYWlgDUqFmTJ0+eQOFKOFiaE5zpi3tIVCx2ltpp54/ffuTXLYcBiI5P5MbDF8jlMhqUK06aUsm4jQdpUaU0YTHx7FogpXo55C9NXFSwhiM+OhgTi69M5M0BT31PU7RiSyBZ67i9lTkhmb7q5iz3ByZtOpAhd8Bz9OQy6pfXXkwnN3XQsILEbW9jRWimL21hEZHYWmdfrC/wzTsWrNvGkqnjsDCT7unt/wgnBzusLKRshqrlynD2ynXNNZERoVha22nxWNvaExmeMYAQGR6KlbUdCNK5QuoR+So1GvDnEWmeoYWlZJcymYwKdTuzdW531k9vB4CLe2liIz9p+GIjgzGz/P76y0091KlaCf8nT2hRuzIhmb6GhkREYZspiyQrKhQvxIeQcKJj43nw7BXXfQO45feIlLQ0EpKSmbpmB/P6d8DeypzgTF/7QyNjsbM0/yJvxaLuTA+NJCouASszE9rVqUy7OtIXudWHz+Ngnf1aeytzrYyCkKiY7Lb25gOTNktzZKPjE7no+4gVh85jamRISXcXgiNj+DxUFh0ZgrmVdr2YmFmRlBiHUpmOXK6nLpNhLx/fPmP/xmkMmrQBEzNLzXE7E0NU8TEYWdlQz92RRyHRVDO1QMyUUQIgxseQnpQA6amI6amkf3iF3NaZ9OhMX8FTk1F+eIlcvdihtU0W+8zBhq1s7Yn4gg0bGZvwx3ppvZd8+T0IepPRoY6J+BYdBGORqcyHt8/Yt2k6gyet19JBXiJvYkN9rXL21laEZmoboZFR2FpbfpG3fIkifAgOIzo2DkvzDDu0tbUlPEw73ljbfJusfn5+ODo4YGEp3bdmjRo8efwYqjriYG5McKav5KGxidibaQ/8mhrqa/6uXcSVeaduEZWQjN+7EK4+e8eNF+9JSVeSkJLK5MNX+bVsY+xsrAkN/7qfefnmLYvXbmTRtEmaeA5gq/6KbWVpQe1qlXnyPJC65Z1xsDQlOFNmT2h0HPYW2inyj96F8OsOqVsSFZ/E9cevkctklHFzwsHSjDJu0rSzxuWKsu3CbWoXd9PmjInD3kI7Rf7R+xB+3XVG4kxI5vrTN8hlAukqFS7WFlirB8sblinEgzefaEEOviU6B9/y9iOTNmvHMT2ZjPrltV8MM8POxoawsIy2HR4ekWPf49XrNyxbtYZ5M6dhbv5lvwmf40JG9kFoRDR2VpZfLF++RBE+rM1up59x+NwVdl1YBoCzW2liMseuqB+LXfqGpqQkZtRTVE5x18aeyEzTkqIiQrG00i5jbGKGvoEBy2YOxdzCGmMTU5zyuUuLQxcqjUqlRKGvr3WNiZkVSQkZ/kvycdq8AB7FKxEREoS+gTHREcEo09NYu3QCzq4FKVKinFZZKxsHLVkjI0KxtLLF+9ZF/Lw88fe5SVpaKsmJ8cya0JvkxARCg9+j0NfnzeJRJCXEsejXLsj1FFq+FMA0J39r/WWdW9o4EBWR0T9MSIjFOZ8b/r63yVdA+uj2o/EgMjwUCys7KtdqwfoFw2jZZVg2+aIiQzTyWdo4EBWeIUt0RAgWVnYIgoCljQNuhaVMxoZF8rHqmj8IAh9iEui24y/iU9JISkun564L7OzVCFsTQ0wNFBquWgWdmH/Rl6jEFKyMDWhX2p12paVZ06uvB+Bgmn0az38zxB/4gPS/Bl3mwJeRToZ+sq/U8TcQRTEeuArUEgTBEFgHdBJFsTSw+St8KerfSr5h8KZY4UJ8+PiJT8EhpKWlcfn6TWpU1R40CgkLY9r8xUweMwJXl4wlDgb07cmh7RvZv2Ud0yaMoXyZUvw+biQAhYsU5ePHDwQHfyItLQ1Pz6tUqVb9m57fytoaWzs73r+Xdt944HcfV/ViVUWKFOXDx48EBwerea9RtVq1b+K1s7Pn2dOnJCcnI4oiD/z8cHWV1uko6ebMu9AIPoRHkZaeznnvh9Qtqz2f88y80ZydN4az88bQqEIJfuvekgbliiOKIjN3nsDd0ZbejWvQrX4Vek86Qe9JJyhUphGP7x1HFEU+vvZD39AM0+8cHEhJiuN9oBeFSjfMdq6kmwvvQiL4EBYpyX0vgHpltWeTnF4wnjMLpZ9GFUsyuWfrbAMDua2DzyhWqCBBn0L4GBJGWlo6F2/coWbl8lqcwWHh/L5oFVNHDSK/c0YapIOtDY+evyQ5JQVRFPkUGkZyaiqhIR9IT0vjzvW/qFBFexXqClVqc+PKGWmu4rMAjE1MsbS2xdLKFmtbez69l9LEH/l74eIqBafoyIwO31PfixQoWpkhM48zZOZxipVvyINbJxBFkaCXfhgYm/1QBys39eAT8Ah3FwdKeBTgXXAYH0LDSUtP58JtX+pU1F6TIig4TPN16unrINLS07EwM2F497acXjuHk6tnMW/kT1QuWYTZw6V01ZLu+QgKDc9kUw+om6XT/C4kXMP75M0H0tKVWKo76pGxUrrxp4horvg8olnVctn0UdLNRbK1MLWteeVkt+M4o/5pVKEkM39qz+kF4zgwfRj1yxXn1B0/RFHkzYsHGBmbYpGl0ygIAoVKVOHB3b8A8PI8QelKDQCICv/EtmWj6TVsPvbObpprUpITSUhNRxUShGBhw+t0BYXsLdErUp70V9prJ6S/fIjcpSAIMtBTIHfIjyoqFMHIBPTVLlquh9y1MCr1VBT3wiUI+RREmNqG717/i/JZbLh8ldrczGTDRpls2CW/O0PHz2P2ij0YGhuTmBAv6eD5Awy/oIPCJSrz4I6U2XHv2klKVZJepCPDP7Ft6Rh6Z9FBXiOvYkNmFC/kpt3ebt6jdiXt3QCCPoVobPjZq7fqtqH9wlukSBE+Zo43165R7ZvjjR1PM8Ubv8zxxsWOd5GxvI+KIy1dybmAV9Qtpv1lMjwuUSNfwPswVKKIpbEBoxpX5sL47pwd25WFnetT2d2Z+Z3qAVCssAfvPwXzKSSUtLR0Ll+/Rc0qFbV4Q8LCmTp/Gb+PHqYVz5OSkzWLCiclJ+N13x/3Amp58zvxLiyK9xHRkry+T6lbSnshv7PTB3J2+iDOTh9E43JF+L1zIxqUKYytuSkOlma8CZFegu8+f0tBBxtKujryLjya9xExEuf959QtqZ2FePb3nzk75RfOTvmFxmUK8XuHBjQoXQhHSzP8334iKTUNURS5+yIId3vpRV2KY5EZcczrYXbfMn8MZ9Q/jSqUYHKPln87MABQtEhhrb7SVc8bVK+qPVUvNDSMmfMW8Ou4MeRz+bvdwiQU93Aj6FMoHz/78Fte2e00ODTDh796S3q6MpudfkanZvUZPOM4g2dIsctfHbve/4PYZW5pT2J8lMZn3btxnnKVtXdEKlu5LreunEIURV4+88fY2BRLazviYqJITJAGFlJTkklOTKDvkCnMWL6fcpXrcff6OURR5P7tcwiAYz7tBZMFQaBQyQwffs/zBKUqSj48LPidRi9Brx+jTE+jSOlqhH16y45V43Fwzk9UZGg2WctVrsOtK6fVsgZoZO3UewRLt5xl8aZTDB43j2KlKzNt8S7mrT3KliP3GDxuPvk9SmJhbU+3gdMxNrXI2d+WrIyf2t/evXqS0pW0By4zI79HKUI+vObtq+dSn8bzPAnxsTjny/BpPxIP7t64iJGJFA/8va/i4Oyuka9IycrczyRfmUr1AChdqR73PP9EFEVeP3+AkbEZFlZ2mFvaYmXjQMjH11IdvA2ltLMNEQnJ7OzZkOO/NMfR3BgbE0P29G6MrYkU+8ITkjX18/BTJKIoYmkkDf5EJkgfuT7FJnLlxQeaFc8hK0OH/2roMge+jDdARaT9Ijv+fVFtCIKgB1QFVpMxEBCuzijoBBxWH4sD/tESn3K5nJGDfmHijLnS9jyN6uOe35WTZyVn3KZ5E3buP0xsXDwrNmzWXLNx2d+nXsvlcgYPGc70KZNRqVQ0atKUAgXcOHta+rLQvGVroiIjGTNqGImJichkAiePH2Xdxi0YG5swaPAwli6aT3p6Og6OToweM17DO2TIUKZO+V3aBqtJEwoUcOPMaSldukXLlkRGRjJ61EgN74njx9mwcSPFihWjZq3ajBo5HLlcTsGCHjRv3hyCfdGTy5nUrQVDVu5CpRJpW7M8hZztOXTNC4DOfzM30e/lO07d8aewiz1dZq8HoEQrZwqWrIt7ybq8fnyNbbMao6cwommvjK2hjq4fQJMeczC1cMD36k68L20hITacnfPb4F6yLk16SCtIBz64gFuxmigMsk8p0JPL+bVHK4aukLaualuzIh4uDhy6ek+S+yvrDGTlyk0djGjXkPINCjK2fx/GzlqESiXSsmEdCubPx/HzUnptu6YN+OPgCWLi4lm6SUrzl8tlbF08i5JFPKhfvTI/j5+GXCajSMECTBr2C4tnjESlUlGnYWvy5ffg0tkjgDQ9oGzFmvh532L84A7Stj8jMlbm7zNgAuuXTSU9PR07R2cGjpwGwP4dq3n7+jmpSjmWti607pOxSUjhMnV54e/JqklNUOgb0vbnjPrbvXwgbfrNxtzKgTsXdnLz3FbiY8JZP60NhcvUpe1PGasv68nluaqH9g1roieXM7FfF0bOX4tSJdKmXjU8XJ04ckHKrujYuDaX7/lx2vMuenpyDPUVzBv581dTuPXkcn7t2YZhS7ehUom0qV0JDxcHDl+RFt/qVL8ql70fceqW1G4M9PVYMKS7hnf8mj3EJCSiJ5fxa+82mJsYQXp69nt8tltRRduaFb7LbmuVLsKNgOfMGdUcfQMjug+erTm3ccEQug2ciYW1Pa17jGHnqgmcObAaF7fiVKsvJVOdP7KehPgYDqlXyJbL5Yybd5C4mAj6H5NWyK/wOoU5K9ZgYWRA2uN7qCJDUJSWXmLTAm6jigol/c1TjHuOA1Ek7dFdVBHByGydMGrcHWQCIJD+4gHK10+gCMjlevQeOCGbDV9W23ADtQ37e99iwuAOGBgY0j+TDfcaMIENn23YwYkSZSoxe1QL9PUN6TEkw942zB9C90FqHfQcw46VEzl9YDX53IppFpY6f3gDCfHRHNoqXSeTyxk/X8ow2mUPgYaQIIeZ+aFpFFTTnrYNQLldS7GpWwV9WysavL7Gi1mrCdp+OHvBTMib2KA991tPLmfcLz0YPXeFtHVo/ZoUdHXh6F9XAejQpB5X7/py9tpttQ0rmDNmULa2IcWbIUyZMgWVUkmTJk0oUKAAp9XxpqU63owa+TneyDh+/Dgb1fGmVq1ajBwxQoo3Hup48+AkenIZk1tWZ8jOc9J2exWKUMjeioNeUmp8l8rFufD4DQfvPUFPJsNAIWdh5/rf1HZHD/yJ8TPmoVKpaNFQiucnzkovA22bN2bH/iPExMWzfKO0jeXnLQujomOYMn8pIC3216hOTWk9gjc+krwdGzFkvbRtartqpSnkZMvBG36SvLXK/a1ckzo2ZPKuU6SlK8lna8msLo0kzg71GbLpGCpRpF2VkhRytOHgLWlR1S41ynyRr0wBJxqXKUy3ZXuRy2UUc7GjU/VSGh382r0FQ1fsUsfE8nh8YxwDmLT5ED7P3hAdn0jTiUsZ3KYetbuURS6XM3zwACZPm4lKpaRp40a4FcjPn2fOAdC6RTN27T9AbGwcq9ZtkHQrl7NuhaTTuYuW4h/wkJjYWLr3/YU+PbvRpVZZxv/cnVFadurM0b+kOe4dmtTlyh1fznp+tlN9Zo8ZoLGDqSs24/v4GdFx8bQePJEBXdqgqCxtCVu4TF1eBHiyenL22LVnxUDa9J2NmZUDdy9mil3TpdjVpt8c4mPC2DS7EylJ8ahUKn4b2g5rWwdqN2qHS34Prp6T2nm9Zp0oU7EWAT43mDykrXorwxkAREeFsXXVdESVEpVKpHLNxpRVy9f1p7E8Hn2HCb3LI8jktO8zWfNcmxYOoesAyX+16j6GXasncPagtg/3v3cBL8+TyPX0UOgb0mfkEvT0FNRs3I0/9y5FrqeHqakFm5ZPoXDxsrjkL0R9taz+PjeZlEXWr6FMxVr4et3mmf8dju5cRJ/hGTt2rZ8/hB5qf9u25xi2r5jIqf2ryeee4W9jo8NZPKkryUkJCIKMq2d28duyEzRq8xOzJvyEiIiJiRkNW3QmMjyUy2eP/FA8mDC4A/Ex0ZiaWzJvfEesbZ1ITUkiOjIUSy351uCaSb6S5WvzyPc6M0e2RKFvSK+hGTG188+T+WPVZGkARj+BGc0qU7WAA8OOeEp9hNLuHPN/xZ8P32Csr0ench5cfPaeww9eIpcJGOjJmd+qWkYf4eRtYpJSpD5Cw/KYG2pnjPy3QxR1mQNCjnOm/o9BEIR4URRNsxyrDWwFQoC7SFsM1vvGrQz1gUvASFEURUEQ5iCtMPkGCALeiqI4QxCEjsA8IAmojrTYRCVRFMMFQagELBFFsd7fyf7xmX+uV2C8nmVuUwIg49tWQ/1euARlX3fhn2Jnavdc5wTobZR9G8TcgKBM/3qhH0C8XcGvF/pOvJZ/dZ3NH8LLiL9PAf1RNLK8l+ucBimxXy/0A5An5/AGmAsQ0vPGvq6Ztc91zlqek3KdE+BR02l5whudnPspmcrKpb9e6AdQ+OmFPOG1TXibJ7xRpl//+vu9cPH6+8GTH0V02cZ5wmv5xif3SdPTvl7mB6Ayyz6FIjcQ7lz264V+AGaJX16s7kdxNq5OrnMC5LdOzBPe2OS8eTG0MEz5eqHvREJa3shqbpA3C/LFpXxX0vI3oca92V8v9IMwGTDnf+KtOvDl6//Yi3EhD/d/pc50mQNA1oEB9bHrQJEcjv8B/KH+e0am4/3+hn8KMCWH40eAI5kOuWU65w3U+5rsOuiggw466KCDDjrooIMOOvwziLoZ9zoN6KCDDjrooIMOOuiggw466KDD/3XoMgf+yyFX5X56X0SqZa5zAsiFvMnUMXYqmeucLgl5k0YdbpbztjH/FEqZ4uuF/iWITcj9VDkAU8O8mbZyN6Xi1wt9J9LS8yaTLCJJnie8XR+OyxNeZe0cN2T5R1CUypsU4lRl3oTLpNTcr7OSeZT+/6JY3qS+2/psyRPeCy9yf1pU98IVcp0TID2PfPj7wtkXwv2nMFDlTRp1sszk64V+APGqvOGVG+V+P0GW8PUyP4Lk9LzxX/Ym8XnCG5ea+/2EVGXefA9NTs+b6Qpibm1dmQnpFevlOuf/GvJC7/9t0GUO6KCDDjrooIMOOuiggw466KDD/3HoMgd00EEHHXTQQQcddNBBBx10+D8NXeaALnNABx100EEHHXTQQQcddNBBBx3+z0OXOfA/gLu+D1i1ZScqlYqWjevTq2MbrfN/XbvB3qPSHtRGhoaMG/wzhdwLABAXn8CitZt5/S4IBIHWjetz5Px1aQ/vxm1p1bGfFpcoiuzZshR/n5voGxjSf+R03DykrenGDWiDkZExgkyGXK7HjKU7Ndf5+95i84rpxMVG07bLz3TqOTgb767NS3ngcwsDA0MGjpqm4U2Ij2Prmrm8f/cSQRDoP2IKhYuV4e2r52xfvwDS4pDL5TSuV4eTZ8+jVKpo2aQhPTppb5N24ep19h85LunByJDRQwZQyN1Nc16pVDJ47CRsbazpPG6XRq7jO+bzxM8TfX0jug2ZSz73EtnqICL0PbtXjScxIQYXtxL0GDYfPb2MeWjvXgawamoPpvw6njq1auDl48u6TVtQqVQ0b9KYbp07avFdunKNA0eOaups5NDBeBR0B2DJitXc9fLG0sKCzetWaV3n7e3N+o2bUKlUNGvahK5dumidDwoKYunyFbwMDKRv3z506phx3+PHT3D2/HlEUaR5s6a0b9cuVzjPnDtHZGQkMpkMa2trug5ZQP6C2XUYHvKebSsmkhgfi6t7cfqOmIeeQoEoihzavpBHvtfRNzCk97DZmut3rZvGQ59rmJpbUahkdU09ORUoStDLh+jpKbBxcKXroDkYmZhL9bR6PEnxMbi4l6D70Oz1tHpaD3qNXEKZKk04sXM+ty7sRyaXY2njhKGRKWPmHfymun/ofZlzB1cjyARkMj3a9vmVgsUqIooiG+b0ISjQHwSBGo170LLHxGz6iAx9z7614zS8XQYv0Mj68sk9Tu2ej1KZjompFYOmSG0tOTGW83umEPbhGYlxkSgMjDA0tqBFnwU45M++Nofv1d34XNlBdNg7hi26jbGptaSH53c5tmEoFrb5AIh1UjGgchHkBYpiWLcdCDLSHt0l1ftyNk65iwcGdduCTI6YlEDSkXUIppYYNumOYGIGokjawzuk+V0Hcr+NLf6lHY0rFOfmo5csPPQXKlGkfY1y/NK0RjZOgIdvPtJ78R8s+qU9jSsU1xxXqlR0X7ANe0szutetxMw57VGplNRu1J7mHX7S4hBFkf1bFxPgewN9A0N+Gj6TAh7FiQwPZtuqacREhSPIZNRp3IFGrXoA8PbVU1bNHk5CQhyCIKPDTzOoULvtP7aD6IhP/LZ4PFFRkSQnp5CWmoKxsQmNmzanc5duWtxBQe9YuXwJLwMD6d33Jzp07Kw5Fx8fz+qVy3j79g2CAKNGj+dbVkcos3ke9i3qkRoagWf51t9wRc64ff8hK7bvQ6lS0aZhbfq0b6F13tPrPpv2H0cmyJDLZYzu142yxQtn4xFFkatH5vL68TUU+oY06bkAB9fsbcHPcze+V3cQE/6OwfNuY6RuC96XtvDUW4qfKpWSlcGBnN+0kMeBb1i68zAqlYq29WvSt20TLb5r3g/YePAUgkxALpMztk9HyhUrREpqGoNmLSc1LR2lUknDquUZ2LmV5rp7PvdZu3kbKpWKFo0b0r2z9rocF696sv/IMQCMDI0YPXQgHu5upKamMnrSVNLS0lAqldSpWZ1+PTPq29vbm00b16NSqWjStBldunTV4g0KCmLF8qUEBr6kT9++dOzYSXPu2LGj/HX+HIIgUMDNjUmjhqKvr889H1/WbdqqjmON6J5DHMuQ1ZBRQwfhUdCd0LBwFi5bSVRUFIJMRsumjenQNsNWfLy9tGTNyW5XLF/Ky8BA+vTtp7Hb9++DWLhgrqZc8KdgevXuQ8M2vbPXt88ddmxagUqlokGT1rTtrF3mQ9BbNqyYy+uXz+naZyCtO/TIxvG5vtZs3q6prx6dtfsdUn0dB8DQ0JAx6vr6DKVSyZCxv2Jrbc3caZM5s2cOL/w9Uegb0u6X+Ti7ZbfVqLD3HNowlqT4GJwKlKDDwIXo6emTlBDD8W2/ExX6DrmePjaObnx45Y9C35B+I2aRr0BRFk7qjqW1PUMmrwF+LO4CPPTxZPOSscjkMtp3/Zk2nfpwaPdGfO56IshkmJlbYmvnwNOHfugbGDBo9FTc1X26syf2ceWvkwiCgGsBDwaOmoK+vgF3b1xiz7ZVRISHYGnjQL1mXWnW/metZxdFkYPbFvHw/g309Q3pO3wW+QtKfnvn2ukE+HhiZmHNtOUZG4Ed2bmMB17XiI+LIT0tBStbZ3oMW/CP4kzvUUsoW7Up3tdPcHjLTFRKJcYm5jTv+AsNW/XUkvfAtkU89JXk7TciQ94da6cT4C3JO31Fhrwn96/jwsldKJXpCIJA255jqNeiVzZZw0Pf88eKiSTGx5DPvTh9RsxHT09B8IdX7Fk3lfevn9Cq20gatukn2U14MEPWrCAiOpaklFRS09IwMTLMVf/1vwBd5sD/8cwBQRDis/zfTxCENV+5RlNGEAQ7QRDuCoJwXxCE2oIgvBEEIUAQBD/17+w9vex8v2X6200QhIff8wxKpYrlG7ezeNpEdq5ezKXrt3gT9F6rjJODPavnTuWPlQvp26U9i9dlLP60autOqlYoy+61S9myZB5HTv/F2Gkrmbf6IHev/8WHoFdaXP4+twj59I6F64/Sb+hv7NywQOv8r3M2MHvFXq2BAZVSyY7183F2KYC1rQPet6/y4Z027wOfW4R8CmLJhiP8PGwy29cv1JzbvWUpZSpUY9G6Q8xdsQfnfNJL8v4dq2nfrT9bVi6hb7fObN6xhwXTf+ePtcu55HmTN++CsulhxfyZbF29lN5dO7F07Uat80f+PEN+V+19sZ/6XSc8+C2Tl5+l84AZHNk6K8d6OL13GXVa9GHy8rMYm5hz78rRjOdXKTm9dxlFy9YEpM7A6vUbmTdzGlvWrebKteu8zSKro6MDSxfMZdOalfTs1oUVa9ZpzjVp1IB5M7Pvua5UKlm7bj1zZs1k04b1XL3mydt377TKmJmZMWTwIDp21O5wvnnzhrPnz7Ny+TLWr13D3Xv3+PDhQ65w9undi6JFiuDu7kaPbt3Yv3lOjjo8vmcFDVr1ZsbqUxibmnPrsqTDR/dvEPbpLTNWn6LHoGla11er14Zhv68nJTmRsOC3TFp2lk79ZxD0MoDxi44zbuExbJ0KcOnkZqme9i2jTvM+TFp+FqOc6mnfMoqWkerpqd91woLfYm5lT7+xqzA2Mc82MABfrvvCpaoybuFRxi04StdBszm4eToAty7s5+ObJ0zbcJv+k7Zy7+ohwoPfZOM9e2AptZr1ZcKScxiZmON9VeJNSojlxB+z6DtmLWMX/EnPEcs111w+NBf3ErVp0Ok3nNxK0+/3P2naczYX9s/IUecuHhXoMnI75tbZ94PPV6gS/X47Qb/fTjCgchEQBAzrdSDx+GYSdi1Cr0h5ZNYO2hfpG2JQvwNJf24jcfdiks+o/YBKScr1GlW+7gABAABJREFUkyTuWkTigVXol6mpuTZP2phKxbwD51g3vBvHpg7inPcjXn4Ky8apVKlYcfwyNUpkX7huzxUvCjraIooi8w6cY9SU1cxaeYR718/xMYtffOh7k9BP75i79gS9B09hz6b5AMhkcjr3HcPs1Uf5bcEOrpw9qLl2x9qZWNk6MGebH006jeTEzpzbxffagUyux8/9B7Fm3WbkMhkGBoZM+n0anteu8O7dWy1uMzMzBg4eRvtML4KfsXnjOipUrMSGTdtYtWYj+Vzz5yhfVrzfcZR7rfp/U9kvQalUsXTrHpb9Ppp9y2dz4eY9Xgd91CpTqVRxdi2Zwc4l0/l9aD/mbdiRI9ebx55Eh73hp6l/0ajrbC4fnJFjOWf3CnQclr0tVGrYn16/nqDXryeo2Wos5YsXxtTYiEXbD7Ly12EcWDKV87e8efX+k9Z1lUsVZc/C39iz4DemDurF3M17AdBX6LFuykj2qs/dfvCYgBev1c+tZNWGzcyf8Tvb1q7gsueNHOPY8vmz2bJ6Ob26dmLZmg0AKBQKls6dwebVy9i0ailevn48fvpcw7t+3VpmzprD+g2b8Lx2NUdbGDR4CB06ar/gh4eH8+fJE6xYuZp16zeiUqq44nlDHcc2MW/mVLauW8WVazdyjGPLFsxh85oV9OrWmeVr1gMgl8sY/Es/tm1Yw+olCzlx+qzmWknWNcycNZd1GzZz7YuyDqVDFrvNl8+V1Ws2sHrNBlasXIuBoQHVq9fMVtcqpZJt65cyaeZSlq7bw81rF3n/7rVWGVMzc/oNGkOrDt2zXf8ZSqWSlRu2sGDG72xfuzzH+nJ0sGf5/FlsWb1M6neo6+szjv55hvz5pEHYuz73iQh5y8gF52ndbxands3M8b4XDi2hepO+jFp4HiMTc3w9pRdLz1MbcXQtxtDZJ6lQtzOBAdc1XPs3z+HKmT04urhrcf1I3FUplexc8zvFy1anWMny3Pb8i/fvXtOyQy8WrN7D/JW7cHB0IcDPi6UbD/HLsMlsX78IgMiIUM7/eZA5y7azcM1eVCoVt69LC6g6u7ohAh5FSjBwzCK8bpzjY9BLLXkf3r9B6Kd3zFp9kp6Dp7J3U8ZgUPX6bRgxZR1ZUbxMNTr2HUN+j1LUaNwNF/fiuRJnVCol5w6uYcDYhazacxszS2su/rlbS+aHvpK8s9ecpNeQqezJLG+9Noycml3e0OAgrGwcWL7Hh5HTt+F940yOsp7cvZz6LXszbdVpjE3Mua2uOxNTCzr9NJkGrftplZfJ5Yzq1YF9i6cgl8kw1DdgwegBuea/dPjfwf/pwYFcQEPgqSiK5UVRvK4+Vl8UxXJAJ2DVF6/MwG9fL/JlPHkRiIuTA86ODigUejSsVZ0bd320ypQuVgQzU1MAShYtRFhEJAAJiYk8ePSUlo3qARD45g2uzo7YO+ZDT6Ggaq3G3L97TYvr/r1r1KzXEkEQKFS0NIkJcURHhv+tjK9ePCItNZXegyYgk8moWK0uPvc8tcr43vOkVv0W2XiTEuN5+ug+dRtL4yx6CgUmpmYACEBSorS074uXrzE1NVHrQUGD2jW5eddb6x6lihfV6KFE0cKEh0dozoWFR3DH25eWjbVXdn7oc5mKtdtIX0wKlyUpMY7YKO2XDFEUefHoLmWqSiOvleq0JcD7kub8jXN7KF21Mabm0peoZ89f4OzkhJOjIwqFgnp1anHrzl0tzpLFi2lkLV6sKGGZZC1TqiRmZqbZ9Pzs+XOcnJ1xcnJCoVBQt04dbt++o1XG0tKSokWKIJdrJw29CwqiWNGiGBoaIpfLKV2qNLdu3c4VTh9fXxo1akiZ0mUICQkhKSGOmBx0+PzhPcpXk1ZDr1q3Df5eVwDw97pC1bqtEQQB9yJlta4vXKISJqYWpCQlUilTPQEkxEYBUKBQWWIiQhBFkcDM9VS7LQ8z19P5PZSp0hhTC6meHvlc1nC6Fiz13XVvYGiCIEgj0KkpSQjq0egAr4u4FCyFgaEx7kUrIpcr8Ll+Ihvvy8d3KVVF4q1Qqx2PfCVev9unKVmpMZa2zgCYWtgAkJwUz/tAL0rX6MQL/0uUqtYBIxMLnN3LkZwYS3xMKFnh4FoCC5t82Y7nBJlDflQxEYixkaBSkv78PnoFtb9qKYpVIP1lAGJctPQcSdL4q5gYhyrsg1QoLQVlZAiCqQWQN23s4ZuPuNpZk8/WCoWenGYVS3D1wfNsz7TvqjeNyhfD2kx7NfOQqFiuPwykfc1yxCUl42pnjZ3aL1au1RS/e1e1yvvdu0q1eq0QBAGPomXU/isMS2s7CnhIX4kMjUxwyudOdIRUD3GxUXgULYMgCJhb2QMQG539ub/XDswt7ShUqDAvnj/D2cUF94IFiYmOpk6dety9fUuL39LSiiJFiqKXpe0mJibw8GEATZo2B6QXT1PT7D4nJ0Te8CYtMuabyn4JjwNfk8/RHhcHOxQKPRrVrIKnt59WGWMjQ037SkpORfjCx56XAZcoXqUdgiDg5F6OlKSc24L9N7SFZ76naVqjEo8C35DP0Q4XB1sUeno0qV4RT29/bfkMM8mXkqL5FiUIAsaG0krs6Uol6UqVRvanLwJxcXLEWR0b6tepxa27Xlq8mWNDiWJFNLFBEASMjIwk3nQl6enpGt7nz5/h7Oyk8eN16tTlzu3bWryWlpZqW8ieH6JUKklNTUWpVJKSkoKNtbUmjjlnimM379z7oqyZ45iNtTWFC3lIejI2Ir9rPsIjIjSyOjk746gla852K89B1s948OA+To5O2Ds4ZDsX+PwJjk75cHB0QU+hoEadhnjfua5VxsLSCo8ixbPFtczIqC91v6NOzWz1VSpbfUVqzoWFR3DHy4cWTaR+x607XpSr0VaKOR6S346L1rZVURR5/eQOJSo1BaBczXY89b0o8X18ScES1QH49OYRMpmchNgIXD3KkRAXjd/di9Ro2EGL60fiboDvNURE6rfshUwmo1rtxvjc9cTYOMOPvnn1HCdnVwRBoHCxUiQmxBOl7isqVUpSU1NQKtNJSUnGytoOgOSkRFxc3dDXN0Cup0flmk3x97qq9fz+Xhm+tmCRMiQlZu4PVMTY1DxbPZUoV4OHPtepWLsNbkXKIYpirsSZd4EB2Dm7UbZyPfQUCqrUbo6+gSHRkRl19sDrKtXqZpI3kx6LlMxZ3pAPbyjgUTxH3WvV3aN7lPtcd/Xa4O8lZfKZWdhQoFCpbLZrYWVHMff8PAp8g6uTPYULOBMVG5dr/ut/BSLCf+zn3wrd4MAXIAhC60xZARcFQXDIcr4csAhooc4UMMpCYQ5EZSp/XBAEH+H/sXfeYVFd3Rr/naF3mBmaiICoYO+9924sMZrYo8aY2KImMbH33nsv0WjU2KIxdsUuIiigomKX3jsyM+f+cYaBYbDrd/Pdy/s8PjLnrL3O2mvv8+59dluCECoIwjfaa3MAC236HVpRI0EQ1mvljheiVw9xCYk4KRW6344KObEJCa+UP3zyLLWrSR9PEVEx2NvZMHvZWgb+8AsbduxG4WCvk3VQOJOYoE9IiQmxyJXO+WScSNQSoSAILJgyjMmj+3D2WN5o642rZ7G2tcPDq4yURu5IYnwBvfExenrlSicS4mOIiYrA1s6BdcumMWFUbzYsn0FWlhRGqdeg0ezasowvvv6WP/86QuXyeUvEHJVyXWejMPx94jS1qlfV/V6xYTND+ksNXX4kJ8Rgr3DR/baTO5OcEK0nk56ahIWVjY6I7RTOpGh9kpwQTbD/Keq1yFvCGRefgKOjUvdbqVQQF//qMvvn+Elq1nhz+Kz4+Hgclfn1Kol/jQ/yw9PDg5CQEFJSUsjKysL/+nVi42I/is7oqGjs7Ox0Ou0VznqNJ2h9aJnnQweFM0laPxcsg8LSq9Uq7OUFyilRSn/t7D58qzQko0A52SucSU7MK6cQ/1PUzVdOyYkx2MtdEASBdbMHk5IYw/ljO8iP15U9SAMBc8Z0YMO8ofQYMl1na0L0E9JTk3iZnYlarTJYOZCRpu8PO7kzKVp/xEU9JjM9hbUz+7F84ucEXJAGFhJinmFhLefob79w9/oRbvv/xcvsDABsHFxIS9Kvt29CxKMgtszsxN4VgwhPSEVmbYdG+9EPoElL1n3g50Jm74hgZolFt6FY9hyFsa9hGEjBxgEjJzfUUdJs4Kd4x2KSUnFxsNH9dnKwJTo5VU9ndFIKp4PC6N7Q8N2at/cEP3RphkwQyM5R6+lyUDgZ1L/EhBgDXkwqwJ1xMRE8exSGVxkpnKmTS3H8L55g9shm/L1zPi7upXVlnIv3qQe5iI+Pw8rKmvDwB/j4+qJQKomPf/1Abi6iIiOxs7NjyeL5jBz2LcuWLNTx7n8CsQmJOCkcdL+d5A7ExicayJ29eoMeIycwZvZSxg8dYHAfIC05Ghv7vPplbe9CWvK7vQsAOS8zeXznPE1rVyE2MQnn/PYp7IlNTDJIc8Y/iO5jpjF63momDMlbFqzWaOg1bhath/xMrYq+VCglzebGxSfo8a2j4vXt2NHjp/TaMbVazTcjxtCtz9dUr1qZsj5SmxsfH49S6aiTexceVyqVdO36Of379aF3r6+wsrKiRrUqxMUn4JSvHXNUKl6r8+jxk9QqpB2Lio7hwcNH+OpsjcNRz1bHt7Y1P/zOnaNRk6aF3kuIj0Xh6KT7LfU3DFcWvQlx8Qk45W8fFQrd5Eth+Pv4KWrnK6+V6zczZEAfZDJBqy8eW7mr7r6tgwspiYacYG5pq+MEWwcX3QCCi7sPdwKOAxAT8YCMtCRSEqMAyMpMp0HL7gj5+jjv2+4e37eRUr7VdbrkSiddn273b6sZ/nUnIp49pk2nPE6WKyQZucKJ9p17MWJgZ77v1wFLKysqVa0NaMtF6aT3zMQCXJsUH4NDfrvkzroB19chKV7Kz7Wz+yhbueFHaWeSE6OxV+SVl7GJKYnx0XiVrpj33IQY5Ep9Pya+wd6szHTuBl9j9tiu7Fg1ERt7Bclv6DPZy10MZF6F2MQkbCwtCHv8nPKlPD8afxXh/w7+vw8O5H6YBwmCEATkX2d0AagjimJVYBegtylYFMUgYBLwhyiKVURRzO05ndFuDTgHTMiX5GtRFKsDNYARgiAoRFEcB2Rq0+duUioNrBRFsTyQBOiv8QMEQfhGEITrgiBcP3fpasHbuhnKgrgRHMqRk2f5tq+0TE6t0XA//DGd27Zg4+LZmJiY8ODx0wKp9HWJovjK542fs4Gpi7YzZtJSTh3dS1joDbKzs7h++Qye3mX10xQwsRC1CIKAWq3icXgYzdt0Y8aS7ZiZW3D4T2n56Kmjf9Jr4A/s3rSG1s2acOv2HYP0hSHwVgh/nzjNN/0ksrvsH4C9nR0+2pmMtzCsoNArZQ5sm0OHr0Yjkxnlky7Eh68YQAy6FczR4ycZ3L9v4QJ6pr693oIoUaIE3bt/zi/jJzBh4iRKenlhZGT0UXTeDQtj/foNOp1gWEdfV69ed+91EBA4eWAtRkbGVKvf4RV+l/Qc3DaH9l8WKCftc4dN2c7o2Xsp5uHLravHCL+Tf0XK6+tHxZotGLfwMAPGLOefPcsBMDOzpErdjmycO5BN87/BzNwSmUx/hL+wPOfq1ajVvHgcyoAxq/n6p/WcPrCa2MjHaNRqop/dpkrDLynuXR1jYzOuHV9XqF1vgrN7eYZMP03/8Yeo1qQPY4/6Fy5Y0EyZDCOn4mQe3EjmgfWY1W6JYJ/XecbEFIv2/cg+dxBeZudm9pV5ffWDeMM7Voh4gTozf88JRnVphlGBAcFzwfeRW1tSroQrr0ZBAnuleYA0I7Z63lh6fD0GC0tpFjE+JpJm7Xryy9LTdOj1MzERDw3y/T71IBfZ2dncvBnI4G+G6mb0XsWJBaFWqwl/cJ927TqydMUazM3N2bv7j7dK+zFQaPkVYnuT2tX4Y+kM5v40jHV/HHiFsvfjj4J4GHKGYl7VsLO2KrTKGtQJoGnNKuxZOIl5Y75h7Z7DuutGMhk75vzK4ZUzuR3+mPDcLROF8u2r2rFgjp44xeD+eXvljYyMWLdsIX9sXsfde/d59OSpVu3bvGOFIzU1lStXLrNp8xZ+276DrKwsTp45Wyifvkpn0K1g/jl+kkH99ff1Z2ZmMnXWXL4b/DVWlpbSxVf0Bd4FOTk5XLt6mQYNGr1C4u39/DoU3j6+ut9x9MRpBvfX9juuSecGlcnX73irel945QOgQftvyMxIYfWkziTFPkfu7IFMZkxY0BmMjE1wLa7fx3mfdjc44BzmltZY29oXsFP6/4s+Q1m+6RAOCiXXLp81yEt6WgoBV/1Ysn4fK7YcJjsriwtnjr4ybwXz/y71rmC6636HkMmMqdagwyvSvVs7k188KzODM0d2UqpsVR3Hw7vVkVzIla4MHj2Xn+ftxdbBkdjIJ4U0Oa+uB29C9ssc/EPCGN33c6wtc+cfPwJ//R+BKAr/sX//Vvx/P5AwU7sFAJDOE0D6eAcoDvwhCIIrYAq87aaapqIoxgmC4A2cEgThrCiKaUgDArkn1bgjDQIUNhz+SDvwABAAeBYUEEVxHbAO4NT+neLmXXkHmcTGJ6CUOxRMQvjjp8xbsZ75k37GzlaaBXNUyHFUyClXphQA9WtWY+POvbo0ifHROMiVenrkCicS4qLzycRgr10Slrs0zNZeTrXaTXh4PxRLK1vSUpPxv3iSe7cDSYiLYc9vq2jeTn/MQ67U15sQFyPpE6R7pXyk2bZa9Zrx15/SPuYLZ47QZ/AY4CmN69dl3+GjeX6IS0Ahlxv64dETFqxYw5zJv+r8EHL7LpeuXedqQCAvX74kNTWNm4Pq4qB0xb1kBZLio3TpkxOisXNw0tNpZeNAZnoqarUKIyNjkuOjsXWQfPH8YSi/LRsLQHpqIg9unqVb507ExubN4MXFxRdq68NHj1m0bAWzpk7C1tZw6VlBKJVKYuPy641DLle8JoU+2rRuTZvW0lLFzVu2olQq3lvnob8O88+xfwBo1LAhlStX4vHjJyiVCi5eDcJO7qgnb23rQGZGng8T46Oxk0t+tlc465VBUnw0dnJHzv2zi4sn/0StykFmZERSgn45PQwL4M6NcwwZvxFBEAzKKSk+Glt7yY5nj0LZvnwsWZnpZGWkcOPCYbzL1SIpIYqSZaXZ77SUBMpXa8rT8GC8y0o08bqyz4/IZ/d4eCeA+T9+hkfpyrh6+NC252gApn5bFxd3/YPUrGz0/ZGcEK1bem4nd8bSxh5Tc0tMzS3x8qlB5NO7xEc/RRBkHN85CVePiljZORH9RDrCJDUxCms7/Xr7OphZ5HVuSlZozCWNSEp8HIoK9rrrMms7xHT95eNiWjKqzHRQvURUvUT14iFGymKokuJAJsOifX9ywm7w+4G/OHD7KWlHun70dyz8hkDf5rWJSsxbKRCTmIKTnf6y+NCnkfy8UTosLTE9g/MhDzCSyQh+HMHZ4PtcCA0nW6UiNT2LuOQ0co/Dy895uXAohBfttPapVDmsnj+W2o3akZwYx9TR0uFqSQmxODpL+9sr1mrDzpVjdWWsl+93rAeOrp6oVCqO/HUQWxtb6tVvCED8O/CBUumIUumIj680qFu/QSP27tlF7bdK/eFwkjsQk2+lQExCIkq5/Svlq5Yrw4uoWJJSUrG3tWHvP6c5dPI8SSornEtUJDUpr36lJUVh9Q7vQi7CbhzBt3p7rX32ROe3Lz4JRwe7VyWlWtnSTI3+jaSUNOxt8+qhjZUl1cqW5vLN23xWthpKpUKPb2PjX9WOPWbh8tXMnjJB147lh7W1FVUqVsA/IJBOJcuiVCqJi8ubGY+LiytUb2EICgrE2cUZOzt7AOrVr0/onRBaNm1MTL52LPY17djCZSuZPXUidvnaMZVKxZRZ82jepBEN69XVXVcolcTq2RqL/C1tzUXAdX+8vUvh4GDYFwKpHxMfmzfLKvU3lIXKvg6OSgUx+dvH+PjC+1+PHrNg+WrmTBmf1++4E8ala/6cOX+RjIwMNKKIq4sz7gl5e79TEqOwsdevq5Y2DmRlpOg4Ib/MzUsHiXoiTZKUrtSIuzdOYu9YnOCrR0hNimftvJGo1SqyMtPZsuwX+g2f9c7tbuCVEzx/dJcHd24QHOBHdmYaifEx1G7QQs9OT29fQoPyBpUT4mOwlysJCfLH0bkYtnaSn2rWbcL9u8E0aNoWudKJ+LgYvWfaOxTkWmcS89uVEG3Ax7k4e3QXF05pD3a2tCEq4hpj5uxDEIQPbmfuBp2nUbt+JMVHolblsHb+GFzdS1KqbFU9nQ4KZxLi9P1YmL1nju7iwknJVs9S5UlKiMVTJqNe826c+muLga3WBdqGpIQoXdm9DiqVmt3HzmFnY0XTWlWAj8Nf3u7F3vjsIvz34P/7yoHXYTmwQhTFisAQwPxdEouiGA5EA+UEQWgCtADqiqJYGQh8jb7sfH+recMAjm9pb55HRhERHUNOjopTFy5Tv5b+Ut7o2DgmzFnM+B++w90tbzZM4WCPk1LB0xfSqF9cQiIqlYrY6BeocnK4euEEVWvpj7xXqdWIi2ePSPu3w4KxsLLGXq4kOyuTzExp/392ViahQVdwK+GNu2cplm87jr1cyS8zVuGgcMRB4US9xm309Far1ZALZ/7W6bXU6rV3UCJXOhH5XFqCHHrLHzd3aQmTg9yRuyE3AMjIzEImkxEZFU1OTg6nz1+kXu0aes+Ijo1l0uz5/PLDcNzd8ohscL9e7Nm8ll0bVjHpxx+oUbUyMzZcZsycfVSo0ZyA84cQRZEn929ibmlt8PEnCAKlytfi1lVpOd91v4NUqN4MgPHLjjNh+QkmLD9BpdqtGD50CN27duZFRKTO1rN+F6hbu5aezpiYWKbOmsPPY36guJvhYXGFwadMGSIiXhAVFUVOTg7n/PyoU+ftu/NJSUnaZ8dw8dIlmjRu/N46O3XswKoVK5g1YwZ169bh6NF/uHDxIsVci2FhaaP7cMqFIAiUKV+TwCvSwURXzx2iUs0mAFSq0YSr5/6S9lreu6lL37hNT35dsIfvfl2JuYUV1/OVE4hcOb2HAWNXYGpmoXtGqXL5yun8QcrX0JbT0uOMX3aC6esvUb1hJ3oNn0/Dtn24dnY/mRlpPLl/EzNzSx7fv4lr8VJ6dr+q7OOinuhmDTxLV8HK1oGx8w5QoUZz/M/uRRRFQq+fJOdlJrWb658cLggC3mVrEXJN0nvjwgHKVZP0lqvWjMdhAajVKl5mZ/Is/BZOxbxp2ukbXD0r0WngYkpVasEd/7+Qu5Qk4lEQZhY27zQ4kJYcq7M98vEtNKKIRWIkMnslgq0cZEYYl6mK6mGoXjpVeAhGbiVBkIGxCUbOJdBot26Yt+iBJiGanEA/vqjoye89Gn2Sd2x8zzb0bVGHpzEJPI9LIkel5p+A2zSuVEZP59Hpwzg6Q/rXsmpZxvdsQ7MqPozs3JQTs0ZwdMYw5n7dhVq+npiZGOt40f/CMSrXbKynq3LNxlw5e1g6IyDsFhaW1tjLHRFFka0rp+Hq5kWrTr1p2rYHkxftYvKiXdLhVYd/RxRFLp/YgbGJmW6w6kPqgSiKLFuykDI+vqjUKqKiIsnJycHP7yy16tTlbeAgl6N0dOT5c+lwtZtBgbiX8HirtB8DZUt58iwymojoWHJyVJy8eI2GNSrryTyLjNbV0bCHT8hRqbDTnsXyeZtmbFswmd4/H8S7UgvuXDuAKIpEPgrC1Pzd3gWA7MxUnj/wx7uitDe8nLcHz6JieBETR45KxfHLATSsXlEvzbOoGJ19dx89RaVSYWdjRWJKKqnp0nafrJcvuRYShkcxaUuKb+lSem3DGb8L1KtVoB2LiWXK7Pn8MnqEXjuWlJxMWpq2Dc7OJiDoFu7FpbajTBkfXkRE6Hjcz+8ctevUeau8Ozo6EXb3LllZWYiiyM2gIEq4F8enTGmDdqxe7ZqGts6ay7gxo/TaMVEUWbB0JR7uxfm8i/65zWXK+GjbnMh8tr5dvc3FuXNnaNS48C0FAN5lfImKeE5MVASqnBwu+Z2ieu0G7/QMMCyv034XqVvL0AeTZy/gl9GG/Y7dW9ZxcOcW5s+YRO3qVRk2eABBlw4iiiLPwoMwt7AxGBwQBAFP39rcvn4MgKCLB/CtJtXLSnU7MnjSboZOO4CxiRlGxqaYmVvhW6057l5lmbn2BF//MA+fCrXoP2L2e7W7n/Uayaz1p7BzUNKt/4/4VqiGKIpUr92QqIi8lacWlpao1SppH//dECwsrXGQK1E4OvMgLITsbKk+hd68TjF3TwBKli5LVMQz6TwClQr/i8eoVIBrK9XI49qH925hbmlt0J/IRZO2PZmwYDddeo0kNvoF9gpXTEzNP0o70/XrCTTp0J+4yKesW/gzTsVKkBQfQ+UahbQN5/LstXiFvU3b9mTiwt1MXLib0uWq69KcOfIbZuaWhfaZSpevSVBu2Z09RMUar67zIL1309dtp4K3Jyq1+qPzVxH+70AodLnZ/xMIgpAmiqJ1vt/9gRqiKA4TBCEQGCSKYoAgCJsBL1EUmxSQ0f2tTf9Y+ztOEAQnIASoCNTR6uooCIIvEAS0EUXxrCAIiYCTKIo5giB4AodFUayg1TcWsBZFccqr8hB9J0C8fD2Q5Zt+Q6PW0K5FE/p278zBf6QDaj5r04K5K9Zx7vI1XBwlcjEykrF+oXRi6v2Hj5m3cj05KhXFnJ1o0ageq38/iEatpmGLTnTq/jWn/5FWJjRr000KObhuHsE3LmNmZs7AEZPwKlWOmKjnLJ8j7bxQq1XUadSGTt3zQtDcvH6RnZsWEhMVQfuuffiiz3ecOirpbd5W0rt17XyCAy9jambO4OETKVlaOkPgycN7bFwxA5VKhaNLMb4ZMQkra1vCbgexfcMiZOpMTE1NaN6oAQf/PiaFVWrRlN5fdOPQUYnkO7Vtxfzlq/G7dBVnJ6XWD0asXZQXFQEgKDiUP/Yf0gtluG/zDMJuXsTEzJyeQ2bg7i2tYlg/91u+GDwNO7kT8dHP+G35WDLSknHzLEuv7+dibGKqp3vn6l9pW8+HRg3qcdX/OqvXb0KjUdO6ZQt69ejOX39LM+0d27Vh4bIVXLh4GSen3DIzYtWShQDMnLeQW8EhJKek4GBvT99ePWnVRprXvObvz1pt2MFWrVryZc+eHDkinXTbvn07EhISGDFyFBkZGQgyGRbm5qxduwYrS0vG/PgTqSkpGBkb883gQVStUuWj6ExJTiYpORkTExNsbWz4YugcPLylg+xWzvqOXt9OwV7uJIVUWvwT6WnJuHv50m/EbExMTKXQRRtncTvoIqam5vT+frou/aYlP3E/9DqpKYmYmJhiYmqOjb2SzPQUQMDKxo746OeUr9GMr76bQ3z0M7Yv14Yp8ijLV4WU0641v1K2amMq1WrFzlXjuHn1mHRonL0jtZt2o0WXIW9V9qcPbeC63yGMjI0xMTWnw1djdKEMpw5tQnpaEjKZjPZf/UzdFtJWn83zh9Bt0HRsHZyIj3nGzpVjyUxLophHWXoMnaez9dyRjQT47UcQZNRs8jkN2kjbTm7fvsexHeNR5bxE9TIDETA1s6Jtn1m4eEiN/96Vg2nTawbW9s4EnNnGtRMbSE+Jw9JGTsnyjWnTeyY3zm4n6PxOZDIjjE3MmVHVisqucow8fTFv1BkEgZzb13jpfwqTilLHPSdYOuDMpFoTTMrVlEIWhl4lJ+g8RsW8sOw+DHVchG7paPalvzntPuCjv2M9yxjRslpZzoc8YN7eE2g0GjrXrczgtg3Y7Scd1vpFI/0B1Inb/qJRhVJ6oQwB/O89YevJK/RoVJ1p+y8jajTUb96J9p8P4uwxaZVVk9afI4oiv6+fQ6iWv/oPm4JnqXLcvxPIvPEDcfMohSBIY/Fdew2jYvUG3Lt9g9XzxpKZno5MJqPz11Op3qDTB9eDx2EBrJnRB09PLzKzMomPj8fG2pr2HT+jR89eHD0iheVr274jiQkJ/DDyezIyMpDJBMzNLVi1dgOWllY8DH/A8qWLUKlUOLu4MuqHsUTW1I9IUhiq/LYQReNamCodyI6O5/605TzbvPe1aeoGbDC4dunGLZZs+QONRkOHpvXp360D+46flXzYqgm/HTjK0XOXMTYywszUhGF9uhuEMtwd2VDqYO+ZxuM75zE2taBVr1m4lJDehf1rBtPyyxlY2zkTeG4b109uID01DktrOV7lGtPyK6mdDL26j8d3ztO+/2K+dJTa1ouBISza9icajYaOTerydZc2/HlCOtSuW8uGbD10nL/9rmJsbISZqSkjvupMFd9S3H/ygqmrpdDDGlGkRZ1qDOrWjlRraV/y1esBrNSGxmvbohm9enzOX0elD8GObVuzYNkqzl+6gnO+tmH14nmEP3rMvCUrUGvUiBqRxg3q0ffLL8gykraU+PtfY93atWg0Glq2akXPnl/y95EjALRr356EhARGjRyhVxfWrF2LpaUV27f/xnm/cxgZGVGypDc/jvgWUxMTrvoHsGq9FMqwTcvmhbRjKzl/8bKerauWLCA49DY//DweL08PZNol1l/37U3l2o10tq7XhjJs2ao1PXp+xd9HDmtt7UBiQgKjRg7Ts3X12vVYWlqRlZXFgH692LBpG1ZWUt7TNPoHjgIE+l9i6/plaDRqmrbsQJce/Tjxt7SSqGW7LiQlxvPrqIFkZqQjyGSYm1uwYPUOvUP3nMRIrly/war1m1Fry6t3j24c0pZXp7atWbBsNX565SVjzeJ5erYEBYewe98hZk76hXFL9vMg+Lw2lOEs3Lykurp90Td0GjAdWwdnEmKesXfNaDLTk3EpUZZu38zH2MSUZw8C2bd+HDKZDKWrN5bWdjy6e00XytDDuzz3Qv3ZuGgsv8zf897tLkDIjfPsXDuNjPRkPuvej85fDODXkX1ITkrExtYOhaMzNrb2hN2+iamZOUNGTKBkaYlf9/6+nivnT2JkZIRHyTIMHv4rJiam+F8+y4YVs0hLTUGQyVA6uTF9xV/4HdsDQKPW3aWwsRtmExp0CVMzc/p9NxWPUpJdGxaP417oddJSk7C1k9Oxx1DqN+/CxGEdyXmZzcuXL8nOSsfUzJIhv6z7oHamXLXGVK7dmtN/beLI7wsxMjbBytoWW3sFpXyrUqxEKRpr7d25YTahgVp7v5+KZ669i8YRVsDeBi26sHHJr4QEXiQ7KwNjY1O+/mEB5apKg1erZw/lqyFTsZM7ERf9jM26UIa+9B0+BxMTU1KS4pg/rgdZmekIggwzcwt+XXSQiKf3WDKpH6Xci5GRnU1sQhK21lZ0b9X4g/kLwK5ai3/vOvl3QOiDyP/Yh3H5Uq7/Sp8VDQ68enDgM2Ax8AK4AtR8y8GBVKQZfxNgoSiKmwRBMAMOAG5AGOAITNEODswFOgE3gPG8x+DAR3KHDg8xjBX9MWAkfJq6Vlx48mahd8SNdMP4tx8DlWzufxK9apnJJ9H7KRCe7v5J9GbmvE0U9nfHpziJN0f1adqD+NRP44MeIWM+id5zDee+Wegd0SLx94+uE+Cai8HxLx8F8envtCjtrVBe8eKj6wS479vyk+gtbHDgY2B3ZMOPrjN3cOBjI3dw4GMjd3DgY8JM82kOp8ySfXxbofDBgY8BJzHyzULviPNxFT66TgCl9ctPotfeLOOT6E19+fF5MT3n0/STrE1zPonel+qP357XVvu9Weg9UTQ48O74tw4O/L8+cyD/wID29xZgi/bvg8DBQtLkl9H9rf3t+YrnZANtX3HvZ+DnfJcq5Lu34E15KEIRilCEIhShCEUoQhGKUIQifBj+zSEG/1MoOnOgCEUoQhGKUIQiFKEIRShCEYpQhP/n+H+9cuD/Ai6nVfnoOmva3f7oOgFMVZ9mKeILk48fY9XK5NMsEwvLKPlJ9H6Kpe8Arpavjtn8vkjL/jS0Y2as+SR6i9t8Ah/kWLxZ6D1QWv5plniapH+aevtJlmMmvXtM9LeBTYlPw1+yT/DuKtM//lYrAOUnWv5/ufqgT6K32d0TH12n8emzH10nQHqzIZ9E78OUj79dwd3m07xjnyq016fSG83HP6G9mN2n4fD0l6ZvFnoPqMRPM8doYfLxt0F8qn6SqZHqk+hNzf742yAyrN49Ksfb4tXxDv67ULRyoGjlQBGKUIQiFKEIRShCEYpQhCIUoQj/71G0cqAIRShCEYpQhCIUoQhFKEIRivD/Gp9qpdF/E4oGB/5L4ePjIwBLFU7umJhZ8MU3s3DzMjxhPyHmOb+vHKMNy1KOHkPnYGwsLS8Lv32Nv7bPRq1WYWXjwLcTtgEwb+lKrvgHYGpqiqmpKRqNhnYtm/NV9y56uk+e9WPXnwcAMDc354fvvsHby5OXL18yctwkcnJyUKvVNK5fl/698uK4X7lxi6Ubf5NCVLVoQp9uHfX0Hj93kR37pRBLFuZmjBnSn9JeHjx9EcmkBSt0chHRMQz6shv1uw41yHdQwBW2rFuKRqOhWasOdO7eR+/+i2dPWL1kFo/C79Gz72A6dv1KL+2mtcvRaDTUb96FNl2+1ksriiK7N80jJPACpqbm9Bs2jRIlpRA921ZOJjjADxs7OZMW/6mTDbh0nIyMVFQ5L/lx9k69kEAAcTHPtSFpUnD3Kkvf4bMwNjZBFEX2bp5LaOB5TM3M6fPddFJTEti7eS7pacnIZDKsbByo36IrzdpLeTz8x0pO/bUNtVqFIAh07v0DTdv1AiA08AJ7N8/V5q0rrboMBODG5eMc2b2a6BcP+XH27zr77ofdYeHcaSQkxIEoUq9hU0aNHa9n+/NnT1ixZC4PH9znq74D6dytJwAvX2Yz4eeR5OTkoFGrqVu/MT169efgtpmEBfm9V70Nv32NrYuHIXeUYmZXqNmSFl2+QxRF/lg/hYALR1CrVdjaO9J3xDy8ylTR0xsf85ytS38kIz2Z4p5l6T1sDsbGJly/cJhThzYCYGZmSfdBE3Hz8AUgPS2V1cvmcS/sNilJidjaOdC2Qxe6fNHboE6tXDKHhw/u8WXfQXzWTQpPGBcbzfKFs0hKjEeQyShbvhLBN4PQaDQ0avkZHbr1N6hfOzYs5FbARUzNzBk0YjKe3pItYwZ3wsLCEkEmw8jImCkLpXf26aN7bF0zh5ysNBydXWjWoi07tq5Ho9HQvFV7un7Ry6DMJFvv81XfQXyWr8wm/jxC9+7Wrd+Ynr3z6v/Fu4+Ze8gPjUakS63yDGymH4M9FyHPoumzfDfzerehZSUp+smO80H8eTUEEehWuzy9G1aVZAMvsnvTPDQaDQ2ad6FNV8P37Y9N8wi5Ib1v/YdL71tCXBSbl00gJSkeQRBo2LIbzTvk5fPivafMPXxRsrVmWQY2rqqn1//hC0b9dgw3uQ0Azcp58W3zGkQlpTF+z2ni0zIQBIHPa5alV/1KheYzKOAKW9ct0fJMRz4rhGfWLJnJo/B79Oj7jQHPbF23BLVapGGLLrTrNsAg3zs3zic44AKmZuZ8PXwqHt5lyXmZzdzxg8hRvUSjVlO9bnM6fylx4MFda/A7sR9HG+mk72+/6kK9apLtlwNDWLJ5J2qNhk7NG9K3Szu95/n5B7Ju1wFkggwjIxmj+vc0CA1YGD6V3oKotH4WTu2a8DImHr+qHd+cQIuA6/6sX7tKCovXui3dv+ipd//Zs6csXbyA8AcP6NNvAF27ddfdS0tLY/nSRTx58hhBgJGjxuKmvXfxURQLTgeiFkW6VCzJgNq+enqvP41h9IGLFLOTTspvVro439STuO73gPvsv/UQEehSyYte1cvks/caG9auQq3R0Kp1Wz7/4ks9vc+fPWXp4vk6e7t0+0LP3hVLF/LkyWMAPD29CLv/CBMzc74aOhP3Qrj2fTjxr/27OXn8CFlZmaSlpmJnZ0+L1h0+Gs8EXr/K5nXLdPz1vlzbsk1HirmVYNO65dqQhR35rHtfPV2iKLJ13WKCAqQwpENHTsCrlA8ARw/9weljhxBFaNa6E+0+k/oxu7at4cj+nahUObRs342vvx3zwTqvXDjN3t83EvH8Mb/O/Y20lER2bVqARqOmYYsutO1qyA+7Ns4n+IbEDwOG5fHDvAmDUOW8RK2R+KFTj2/5c8ss7gSe/2h1ISUxjn1b54DmJaZm5mjUahAEBg2fQCnfSlI7tn4hNwOkEH6DR07StWPpaalsWjGTF0/D9dLs2ryMK+ePk5qciJGREW0696brV98Y5PtD9MqMjGnZqQ+den5noLewdgZg68rJBF+X+nWTl/ypl+703zs5d3QnMiNjihX35PmTB9q2vTPtC2nbf9+wQNe2DxwxRWf72MEdMbewRCYzQiaTUbpsZQKvX8LU1IIe386k+CvKa/vysWSmJePmVY4vv5ut698DPA0PZvmkr+g9YgGVa7fWXVerNfQeOpLEpGTkDva0b9mMXp931tN94ux5du47BICFuTk/DB1IKS9PAHoMHoalhTkymQwjmRHrFs02sK0I/934XxscEARBDQQDAlLov2GiKF56h/RTgLT/9In+giD8AMwGnEVRTNZe60++kIZvqac0UqjEskASkAJMFkXxbeOMtAVK/7jwH56G32L/lqkMm/qHgdDfuxbSoE0/qtRtx75NU/A/u4+6LXqSmZ7CgS3T+PqndTgoi5GWnLeHsHXzpnRq25oRP49ny+plOCrkDB09jnq1a+BZIi8MnYuzE4tnT8PG2pqr12+wcMUaVi2cg4mJCYtmTsbCwgKVSsWInydQq3pVqpRyR63WsGjdVhZP+RknhZxBP02iQa1qeLm76fS6OjuyfMZ4bK2tuBxwk3mrN7F+3lRKuLmyZbEUd1qt1tBl0Aga1a6BukCeNWo1m1YvYvyMxSgUTvzywyBq1G5A8RJ5ZxNY29jSf8gorl/xKzTtsInrcJA7M3tcLyrVaEwxd2+dTEjgBWIinzJt+SEe3Q/m93UzGTdnOwB1m3aiSduebFk+QU921JR1vHj6gO2rpxVamAe3L6Fp+z7UqN+Wneumc/n0Phq26sHtwAvERj1h8rLDPL5/i53rp5ORlkz3r39h/28LEQQZ/UfMYd+2+VSo1ggnVw9io57ioHBm4pKDPL5/iz2b59K0XS80ajW7N85i+MR12MudmffLl1Ss0QRXd2+KuZfim7GL2Lluup5dxYuXQBBg2eqtyIxkfDfwKzp364mnV54/rG1sGThkBNcuX9BLa2JiytRZi7CwsESlUjH+x+FYWFkSF/WE9623AF4+1RkwdrWefNhNP27f8KNz358oVqIMf26ZjbOb4T75v35fTJP2fahWrx27N0zlyuk/adCqJwpHN4ZP2oKltR23A8/zx7qpjJ65E4BN65ZRqWpNHoXfZ8GKzdjY2DBtwhhq1GmAewlPPT98XYgfjIyM6DfoO0qW8iE9NZWve3Vi1ITFlK1Qg6k/9qNqrUa4uefZeivgEtGRT5m7eh/h90LYtmYOk+Zv0d3/ecYabGzt9Z6xeeUMevQfSc2qZTnxz1+sWjqPeUvXo1A68vMPQ6hZp76erTbaMrtaSJlNmbVYV2YTfhxGtRq1KQWoNRpm7T/L2m+64GxnzVfL/qBJeS+8nRV6OtQaDUuOXKSeTwndtftR8fx5NYQdI3pgYmTEdxsO0tDXC42Hmp3rZzNq0hocFM7M/rkXlWoWeN9uSO/Q9BXS+7Zj3Ux+mbMdIyMjuvcfQ4mSZcnKTGfmj19StnIdnQ2zDl1g7dcdcLa14qtV+2ji64G3s1zP1qqeLqzop/8xayQTGNuuLmXdHEnPfknPFX9Sp1RxCkLiioWMn7EEhcKJX38YRPVCeeYH/AvlGSmtua0H03/qTZVajSmWrx4E37hIdMRTZq06yMN7wfy2djYT5m3D2MSUsdPWYm5hiUqVw5xfB1KxWn28faRBgJYdezG6g344NLVaw8KNO1g6cTROcge+/mUGDWtUwcs9b890jQplabigCoIg8ODJM8YvWssfS2cY5Ps/obcwPN+6j8ertlNl09uHv1Sr1axZtZzpM+eiUCoZPWoYtevUpUQJD52MjY0N33z7PVcuXzRIv37tKqpVr8Ev46XB7uzsbIgEtUZk7skbrOreCGcbS3pvP0lj72KUVNrqpa9S3JFlXRvoXXsQm8z+Ww/Z1rs5JkYyhu09T8OSrsi09q5dtZxpM+eiUDoyZtT31KpTT89ea529ht2l9WtXUq16TcaNn8yVyxc58tdBxi/5mycPbrFnw3Qdp+XHu3JiUkI0f//1J4tWbGbM8IGULV+R2nUbcfTwvg/mmdK+FVCr1WxYvZhJMxYhVzoy7odv3otrMzMy+HHEQHJycpg4eyUKhRPjRw+keu2Geu9oUMBloiKes3jtbh6EhbJx9XxmLNzAsyfhnD52iBkLN2JsYsycyaOpWrMezs7FuHDmH36aNJ99uzYTfOMqz58++iCdrsXccfcoyehfZ7F2xQI0Gg2/r5/LD5NX4aBwZuZPvalcU58fQm5cJCbyKTNXSvywY91sfp0r8cOYqXn8MG/8QCwsrImNfPrR6sKutVPISEti6Pj1nNq3lLshN/hxyjKcXd3Jzs4CpHYsKvIZ89b8Sfi9ELaunsvkBZsB2LFhIRWr1WH4uDmocnJ0acpWqsH1y6eZvXI3p47u4fQ/f1K7QQvcSui3j++rd8rS/Zw99gfnju2hRv3Wb9XOANRt0ommbXuyedkEPX+FBftz89pZpi3dhZHMiJ++7cxP01cjVzgz7ce+VDFo2y8SHfmMOav38/BeCL+tmc3E+Vt193+esRYbW3tuXr/Aqb93M27RUZ4+uMWfm6Yxcvoug/I6snMRjdr2pWq9duzdOJVrZ/ZRr6XUT9Jo1BzZuQifSvUN0u05dJik5BR8y5Ri/uRf+XbsL9SvVQPPEnntnKuzE0tnTZb69wGBLFy5ntULZuruL54xCXtbWwPd/xegKTpz4H/1zIFMURSriKJYGfgF6YP7gyEIwqce8PgS8Ae6vEnwVRAEwRw4AqwTRdFbFMXqwHDA4GvmNfn5DNgmCAIepSqTmZ5KSmKsnoAoioTfvkrFWq0AqN6wM6EBpwAIunSECjVb4qCUOnHWdnkd/MoVyhETF4exsQnFXJwxMTGhWaP6XLrqr6e/QllfbKylaJDlfMsQG5eQazMWFtKBayqVGpVKrTsI5s79cIq7OuPm4oSJiTEtGtThwrUAPb0Vfctgay3NtpT3KUVsfKJB5gOCQ3FzccLFyfBwlQf37uDsWhxnFzeMTUyo16gF/lf0OxF29g6UKlMWIyPjQtM6OhfH2MSEmvVbc8v/rJ7MLf+z1GnSAUEQKFmmEpkZqSRrfV+6XHUsrW0NZIu5e1Ozfms0GhVpKfr5EUWRe6HXqFpHiiFeu0knbvqfkdJfP0OtRh0RBAGvMpVJTYrHXuFCdlYmXmUqU6NBO0Ju+FG6XA1uXpPKNjriMe4ly+nSZKZL9j1+EIKjSwmU2rxVr9+GW9el57gUL4mzm+HBjk+fPsa1WHFcXIshakRMTE25flW/E21v70DpMr4YGevH5JXqgSUAapUKlVrFnZBgqjf4jPett6/CravHUalyqNvsczxLVyYrI42cl9kGeu+HXqVybUlvzUafEXz9NABePlWxtJaO0/EsXYnkhGgAsjLSuBNykxIeXrgUc6O4uwd29nLqN2r+6jpVwA8OciUltbNGz58/wcraBkGQYWxiQu0GLQm8ek5PPvDaOeo3aY8gCJTyqUhGeipJCXGvzX/ki6f4lK8GgK2dPSq1ChfXYpiYmNCgUbNX2mpsrF//CysztA1lyNNo3JX2FFfYYWJsRJsqpTkb+tDAlp0Xb9KiojdyK0vdtUfRCVTycMHC1ARjIxnVS7pxOiScRw9CcHJxx9FFqpM1GrTmZoH37ab/Weo0zve+aeuznYOjbmbH3MIK1+IlSUqIkWx9HoO7wpbiclvJ1krenL3z+LU+zIWjrRVl3RwBsDIzpaSTAzEp6QZyD+7dwUWPZ5pz/cp5Az97v4Jn8qet1aA1gdf08x107Sz1mkr59vappK0HsQiCgHluGalVuhVCr8PtB48o7uKEm7OjxLv1a+F3PUhPxtLCXKcnM+vlWx3e9an0FoaEC9fJSUh+pzT374XhWqwYLq6umJiY0KhRE64W+Ki2t3egTBkfjAuUUUZGOiEhwbRqLUUhNjExwVrb3oVEJVDcwZri9taYGMlo7evO2fAXb2XTo4QUKhZTYGFijLFMRnV3R07ff1HAXundbdioCVcvv4JvjfR5JiMjndCQYFpq7Q24fo0WrdogCAKepSvrtVO5eB9OBGkQ4+6dEFxciyETZDg6OX80nnlw7w4uxdxw1vrgfbnWwtISewc5dvb2uvesbqMWXL+q/44GXDlPw2aSn0r7ViAjPY3EhDhePHtCaZ8KmJmbY2RkTNkKVfG/fI4H92/j5u5Jxaq1EGQyKlat9cE6AdzcPSlWXBoEingWjqNrcR0v1mzQmqBC+CG3H/JaflCpuH8nkJqNOn20upAQ+wKlSwmsbRy4f+cmzdt248Y1P4xNTLCyllZi3bjmR/2m7QzascyMNMJCA2nc8jMAvTRWVtY4u7rj5OJGad/KODgouXFNf2D1Q/Q6uhSnlG9V7OWOb93OAJQpr9+vy8W5Y7tp02UAJiamPLwfioubB07aMqvVoFWhbXu9Ju20Zfbqtj2/nEfpymRlFN5PehB6lUra8qrR8DNCruf1ky4c20GlWi2xttMfEI+Ji+f0+cuUKF4MczMzTEyMadawHhevFezf++T1731KExv/aQ4hLcK/E/+WAwltAd0XkyAIPwqC4C8Iwi1BEKbmuz5eEIQwQRBOAj75rp8VBGGWIAjngJGCIDQXBCFQEIRgQRA2CYJgppV71fXH2vSXBUG4LghCNUEQjgmCEC4Iwrf5nuMNWAMTkAYJ8sNdEIR/tPZN1srPFQThu3zppwiCMAboBVwWRfFQ7j1RFENEUdyST26dIAjHgW2v8Jkb8Cz3h53cmZTEaD2BjLQkLCxtdB3T/DKxUY/JTE9h7Yx+LJvwOQHnD+qlTUxMwjhf50OpUBAb/+pT2/8+fora1fOW7arVagaPGEvXPgOpUbUSZX2kZZOxCYk4KfPIylEhL/TjPxeHT56lTjXDJb0nz1+hRcO6haZJiI9F4eik+61QOpIYH1uo7JvS2iucSdR+cOQiKT4GB0XeCdD2cmeS4vVlXiVrbGxKWoq+H9NT9cvJQe6s64glJcTgoMxLb25pjYWlDcXcS/Hgzg0sLG1IiI0g9MZ5EuO0H7SZ6YSFXGXmmG78tmoStvZKkhJiSEqIxkHh/FZ25yI+PhZjYxNGDu3PD98PoEWr9iQmvv3p/Wq1mtHDBjKgV2cqV6mBWq3CLp8/3rXeAjx9EMSSX7uwcd43RD2/L9kZ8xQrG3t+Xz2B+eM+Jzsznbgo/RPbC/rZXu5McoJh/q+c2UfZKtJsX1zMc2zt7Pl963rC74exeulcsrIyUSgdSXjLOpUfjx7eJzs7C+8y0rYNB4UziQn6ehITYpEr88rJQeGkq4OCILBgyjAmj+7D2WP7dDLFS5QkUNuJunr5PKqcvCgAcqUj8fGvH1zID7VazZhhA/laW2ZlfKXljDEpabjYW+vknOysiU7W/2iOTk7jdEg43etW1LteykVBwMMIktIzyXyZw4W7j4lKTjWo3w6F1MmkhBjk+WTsFc4kFpCJi3nB00d38SotPTcmOR0XuwK2FvKBf+tpNN2X7eG7LUd4EG1Yr18kpnA3Io6K7s4G9wpyhVzp9NZ1omBaB4WTQb4T42OQK/TrQZK2rmjUaqb80JMf+regXOXalCyT5+/Tf/9B7zGTmbFqMylpUp5jExJxUjjoZJzkDoXy7tmrN+gxcgJjZi9l/NABBvcL4lPp/ViIj49DqXTU/VYolW/9LkRFRmJnZ8eSxfMZOexbli1ZSFaWFLEiNjUTF5u8wS8na0tiUg2jWQRHxNNj63GG7T1PeJw0sOGttOPG81iSMrPJzFFx4WEk0dq0kr159UKpdCT+LTvlufYuXTyfkcOGEOB/DTu7vA8a+3ztSi7ehxPt5c506tqTudPHczvkJpZWVlSpVvOj8UxCAR+8L9fGREfy4vkT3PPN6CsUhn2BhPhYFPn4Vq6QnufuUZI7oUGkpiSTnZVF0PVLxMfFkFhA3tbe4YN1FkRqciLyfO2k9O4X4IeEGIN2Ij8/TB3dkzEDWlC2cm3UapVBn+VD6kKxEmVwULgQF/McGzsHbgVc4p8DO9i4fAbZ2nckMT5G3wdKJxLjY4iJisDGzoENy6YxcVTvAmny2r7zp/6ipE9FA99+qN6Lpw7gVbrSe7UzBREd+YT7d24w/cd+bF4xHRPTvCX98nztdt4zYvWe4ZCvfym17d8zZXRvwsOC9eTs5M4kF+wnpSZhYZWvvBTOJCdKupITognxP0XdFj0oiBUbttKkfh3s7fJiCzgqFK/thx85cYZa1arofgvAj5Nn8s3ocfx17OQr0/23QkT4j/37t+J/c3DAQhCEIEEQ7gIbgOkAgiC0AkoDtYAqQHVBEBoJglAd6AlUBboCNQvosxdFsTGwEtgC9BBFsSLS1omh2tl6g+v50j8TRbEucF4r9zlQB8i/DvxLYKdWxkcQBKd892ohffRXAboLglAD2AXkfzu/APYA5YEbb/BPdeAzURS/esV9w1pVYEpGFMVCEkkyGo2a549CGTB2NQN/Xs+pA6uJjXycl7awB75iyifwVghHT5xmcP+8fYFGRkasX7aA3ZvXcvfeAx49efpqm16h90bwbY6c9GNoH32Cy8lRcdH/Bk3r1So0nViY9W85XVVY2oL2vYv+t5EtVCa3eAvxF0gz/S0/G8CJg5sIDjiHm6cPMu1gjlzpysBR8/ll/h7s7JXERD7RlbuhKW/wiwh29vYsXb2FeYvX4n/tEhrN24cMNDIyYtGKjazfuocH9+6QkVFImKZ3qLdunuUYt+Qko2btp36rXmxbPFxKo9EQG/mE+i178OOcvchkMvzPHSqg5c1lez/0GlfO7KPjV6MB0KhVPHxwn8rValK7bkPMzM3Zv2eHnk1vi8zMDA79uYsyPuWxsLTOd+ft8z9+zgamLtrOmElLOXV0L2GhEo18PXwSp/7ew48jBpOTnY0gkxVI//YwMjJi4YqNrNu6h/v37vD08UOtXYayBavP/EN+jGpXH6MCzy/pLGdA0+oMWX+A7zYcpEwxJcYy2VspfRNnZGVmsHb+WL4Y8KPOr4W/Ufp6yxZz5J+ferNnRHe+rFuBH7b/o3c/IzuHMTuO82P7elibFxYG7O257G3SGvJCIdCKyIyMmLJ4Fws2/MOj+6E8f/IAgCZtujNn9SG2zZ+M0t6OZdt2v1JXYbY2qV2NP5bOYO5Pw1j3x4H3ycVH0fux8C7tTUGo1WrCH9ynXbuOLF2xBnNzc/bulrZAvU074evswJFv2vNHv1b0rFaK0QekFQslFbb0r+XLd3v8GPbneco42WOkjWdZuL1vZa7O3rbtOrJ0xVpkMhlnTuuvuDLM+7tzYkZaMv5XLjBo6CgaNG5BVlYW504fl9K+nanA63jm1fz3tsjMzGDBzIk0ad7WYNXC27S/giDg5u5Jp269mTVxJHOm/EAJr9IYyYwKb5I/UKchXtMneI2IkI8fJi/axbz1//D4QShZGYYDox9SF6o3aA9I7eOT8DDKVapJnUatMDO34PCfW1+TBUGXplmbbkxfsl0vTa7fDu3ehExmRGnfiob1/wP0/r13PUZGRnj7Vn7ndqYwaNRqMtJTmTBvC3WbtOXOret6egrW29fV7V/nbGTqoh2MnrSMuJgInj4KK1ROp+s15XVw2xzafzkaWYG6dfvGWRzsbSnm4lRI2sLzGHgrhL9PnmZIv7zzRFbMmcb6xXOZO+kXDvx9jJuhnyb8eRH+9/C/eSBhpiiKVQAEQaiLtES+AtBK+y9QK2eNNFhgA+wXRTFDm6Zgzz9347IP8EgUxXva31uB74Ezr7i+RPs7V18wYC2KYiqQKghCliAI9qIoJiENTnQRRVEjCMI+oDvSYATACVEU47W27QMaiKK4RBAEJ0EQigGOQKIoik8LEo4gCPu1ebwnimLXXHtEUdSbivDx8fkeGKxSqRSZmZnmGRkZ247vX0+rLoNJTojG1l7/hbeycSAzIxW1WoWRkTHJCdHYOEgydg7OWFWyx9TcElNzS7x8axD59C6Orp4AyB3sUanzdvPHxcejlDtQEOGPHrNg+WrmTBmPna2NwX1raysqVyzPtYBAfNxa4aSQExOXN0MXG5+AUm5vkO7B46fMWbmRBRPHGui9cuMmZUp6IrcvPKqqQuFEfGzeiG18XCwO8reL7VowbVJ8NPYOjnoyDgpnEuOj8mQSorGX58lcOXeYmKhnzBj7BR7e5fVkVaqXWNvo+9G6QDklJkRjJ5fKyV7hTGJcXvqsjDQyM1IBqNesK6nJki+zs9J1qwKUzu4kJ8Ygk8mo36IbJ//aip3cEZUqh8T4vNHnpIRo7OT6eTPwh9KR+Dhp5L54CQ8EEQTh3cYUjx7ez4l/DpOUlIDS0ZnkfP5413prnu+jOiH2BUlxESwa1wnXEj7ERT3Cs7R2lYkgEB/34rV6kxKisc1XthFPwti1dhJDxq3BysYeAHuFCwqlIxUqVWV3SBDdevTlwJ4dmJmZ46B4+3jBKpWKBbMmUr1WPSJePNVdT4yPNqibcoUTCXHR+WRidPXLQfu/rb2carWb8PB+KD7lq1GsuCc/Tl2BjUkGF/1OE3gjb4lgQlws8newNRdW1jZUqFSVwIBrNCtrgrOdNVFJabr7MclpONla6aUJfRbDzzukj+zE9CzO332MkUxGswredK1Vnq61pBUTy45ewtnOGlWB+p1Y4F0C6X1LyCeTFJ8no1blsHb+GGo1bEe1Os11Ms52VkQlF7Q1b6YX0Pvgb+jjwayD50lMz8TByoIctZrRvx+jXZXStKhgeHYFSOWUnysS4mLemmcKps1fxvllEuIL1IMCXGRpZYNPheqEBF6iuEcp7Oyl7WEyUcZnLRoxds4yQJrRj8k3MxSTkFgo7+aiarkyvIiKJSklFftCeD0Xn0rvx4JS6UhcXN7MY3xcHHK54jUp9NMqlY74+EpbV+o3aMTePbuguAdONpZEpeYNdMakZeBoba6X3tosL0Z5g5KuzD55g8SMbBwszehc0YvOFaUZ7eXng3G2tshnb169iIuLfSd7LS2tWLViCQAenl48fpS37Ufiu9dz7dtw4r2QKzg5u+JewoNLF87QqEkLwu6EoHR0+mCecff0RlHAB/Fxse/FtQ2btqSMb3l2/745T1e8YV9AoXAiPh/fJuSTadqqI01bSYdf7tq2BrnCUVohkU8+JSkRudLpg3QWhI2dnLsheRxeGD84FNJO2OUruzNH/8DvxH5SkuJRKF0N+iwfUhfS05IIvPwP9goX5EonjE1NsZc7UqZsZY78KS12dVAW8EFcjNR+CdJsv7ePdC5KzXrNdGnkCifC74Xw4tlDfp6+iuN/7TLM9wfoNX36mNFT1nLqyO/v1M68CvYKZ6rWboYgCPhWqMGh3RtJTUnC1s6BhFeWWb72Lt8zblw5w7njBwBwdnUnPCyYqk0lueRXlVd6vvKKj8bWXtL17FEo25ePBSA9NZE7QecxkhnzNPwWt64F4HfFn9TUNIxkMmYsWo5XieKF9+8fP2H+ynXMnTROrx+uVEirfx3s7WhQpxZ37oVTubzhgYn/rSiKVvAv2VYgiuJlQIn0AS0As7XnEVQRRbGUKIobc0VfoyZ3aPRVpfqm0s7doKzJ93fub2NBECohfcCfEAThMdJAQf6tBQVty/29F2kVQg+klQQAoUA1naAodgH6A/k3BxkM9YaFha0MCwurEh4e7m5jY9Pf2dk5rGXnQTx5cBNzSxs9IgdpFNG7XC2Cr0mj+gHnD1C+WjMAylVvxqOwANRqFS+zM3kWfgunYnmHs3h7eqDKySEyKpqcnBxO+12kbi39xRrRMbFMnr2AX0YPx90t7wCqpORk0rTLWbOzs7kRdIsSxaUDB31Ll+RZZBQR0THk5Kg4eeEK9WtW09MbFRvH+LlLmThqCCXcXAu6gZMXLr9ySwGAdxlfoiKeERMVgSonh0t+J6lR2/BQlteljYt+gSonB/+Lx6hUs7GeTKUajbly9jCiKPLw3i3MLa31GuU6jTvg5OLOhAW7qVKrqZ6sTGaEta0+CQuCQJnyNQm8cgKAq2cPUalGEwAq1mjCNb+/EEWRR/duYmOnIDEukriY5yTGR3Hj0j94eJfn5tVT1KgvHazm7VuVq+ekNKePbMfM3BI7B0c8SpUnJvIJcdHPUeXkEHDxHypqn/Mq2NjaEfHiGdFRkUREPCcuLoaGjZu9lS+Tk5NIT0ulbYcuzF64CtdixalWvRYBFw4iiuJ71dvUpFjd6Lt7yQpY2yv5YfZBqtTtgEajIerFQx7fv4lGo6G4Z1kDvaXK1eLmVUmvv99BKtaQ9CbGRbJp0Sh6fz8bp2KeujS29koUjk5YWFoR+eI5Vy6epVhxdy76naLmW9YpURRZtXQuxd096D/4eyJfPCdWW7+uXjhB1VqN9OSr1GrExbNHpD2FYcFYWFljL1eSnZVJZqb2vcrKJDToCm4lpHc2JUkaJNJoNFy/ehETY2OioyLJycnhgt/pt67/uWUG0rt7K+g6bu7SwYLl3Z15GpfE84RkclRq/gm6T+Ny+h/OR3/tz9FfB3D01wG0rFiK8V2b0KyCZGN8mvQxFZmYyqngcNpWKYNnqfLERD7VvW/XLxyjcg39961yzcZcOZf3Dllo3zdRFNm2aiouxb1o2Uk/SkB5NyeexiXzPCFFsvVWOI3LeurJxKVm6OpS8LNoNCLYW5ojiiJT9p2jpKMDfRtUfqWvJK54no9nTlG9doNXyr8u7bULx6hS0zDfl85I+Q4Pu4WlpTX2ckdSkxPJSJfK6GV2FnduXsXVTcpbUr4tKmev3aCk9qDXsqU8eRYZTUR0rMS7F6/RsIZ+3p5FRuv8EfbwCTkqFXY21rwOn0rvx0LpMj5ERLwgSvsu+PmdpVadV7cd+eEgl6N0dOT5c2n33s2gQNy1BwOWd3HgWWIaL5LSyVFrOHb3GY29i+mlj0vP0uU7JDIBURSxt5AGpBLSpYPSIlMyOHP/BW3KlijU3vN+Z6ldp95b21vCw4Mfx01g6Yq1WFhYkJGejiiKPL5/U/fe5Mf7cKK9wpV7YbdxL+FF5IvnXLtyAddixT8az5Qq40vki+dER0WQk5Pz3lzbsUsPna7c9+yy30mq19J/R6vVbsD50/9Ie+7vhmBpaaX7kE/W8mpcTBT+l85Sr3FLvEuX1b27okZDcOC1D9ZZEMWKlyQm8pmunfC/cIzKhfBDbt8iPEzixfz80LRtD36ZvQUnV3fKV6uLv9+hj1YXSnhXIC7qKTkvs3BQKLlw+ghVazXk9i1/irlLg15VazXk4pm/DdoxewclcqUTkc+lbX/506SlpRD14im9v/kRI5kRV88fp2qthnp2fojengN/RiYzfqd25nWoUqspYcHSII6FpTVqlYqszHQtpx83aNur1mrMpbN/a8tMv22v17Q905b8zvg5G8nOzibqxROpn3T/JuYW1oX2k0qVq8UtbXldP3+Q8tryGr/0OOOXnWD8shNUqt2KrgMmUKFmc9r1/IG9m1azZ+MqbG2sKetTmp+HD+X0+UvUq6UfeSg6No6Jsxfy66jv9fr3mVlZZGRk6v6+HngLLw93ivB/C0Jhy1z+Iw8WhDRRFK21f/sCFwBnoDnSFoPmoiimCYLgBuQAxZGW+9dGWvFwA1griuICQRDOAmNFUbyu3T5wD2gmiuIDQRC2IK1CWFvYdVEUl2o/9muIohgnFIg8kHsPGAOkiKKoOzhREIRHQBOgKTALqABkAleBr7X2lAfWIw1+NBZFMVIQBAukFQqjc88dEAShETBNFMUmwltEYtCGMlwhd3L/ztTUnO7fzKR4SWnEdNP8IXw+aDq2Dk7Exzzj9xVjyUxLophnWXoOnYexidRBOXd4I9f99iPIZNRs8jkN20ghfv5ZN5ibwaEkJacAYGNtTbdO7endoxuHjh4DoFPb1ixYthq/S1dwdpJIy8hIxprF8wh/9Ji5S1ag0WjQaESaNKhH3y+7Y6qSCOVyQBBLN+5Ao9HQvnkj+nX/jAP/SMsfO7dpzpyVGzh72R8XR6VWrxEbF0i7O7Kys+k6aBS71yzEWnvg2QsTw4P0Av0vs3W9FMqwScv2dO3RjxN/HwCgZbvOJCXG88uoQWRmpCPIZJibW7Bw9XYsLa0I9L+sDX2koV6zz2jXbTB+x/YA0Kh1dymE0IbZhAZJoXT6fTcVj1LSjOiGxeO4F3qdtNQkbO3kdPjiW549ukvglVOkpSUhAJbWdrh5+iKTyfhqyBTs5U7ERUuhDNPTknH38qXv8NmYmJhKoRA3zuLOzYuYmJrT+7vppCUnsHfrPBLjIjG3sMLOwZHS5Wvi4uZFw1ZfsHnpL9wOukB2VgbGxqYMHD2f8lWlzkvIjfP8uWUeGo2auk0706abFCYo6Oop9myaTVpKIhZWNhT39GXYhDWEXdnF79s2kJQozQ7WbdCIH36cyLG/pTMqWrf7jMSEeH4cNYTMjAwEmYC5uQXL1mwlJjqK5YtmS/VA1FC/QVO6f9mXBUvWEXZLChf0rvX20vEdXD61CyMjY4xNzOjQ62c8y1SVymTlaIKvn9YedliJgWOWYmltx9o5Q+n5zVTs5E7ERT9j27IftSESy9Jn2ByMTUzZtXYSN6+dxEHpqqtzY2ZJS7JzYq6yetk8UlOSSUlJwtZWCtvVrWdfAz/8POobvTq1ZM02njwKZ+JPwyjhWRKZICMjI52XOSpMTExp2KITnbp/zel/pPBIzdp0QxRFfls3j+AblzEzM2fgiEl4lSpHTNRzls/5CZAOmqrTqA2dukvhv47/tZNTR/ciQ0Pteo0oV74Sm9dL72Czlu34vGcfA1t/GjVEz9al2jJbsWgWao0GURSp16AJX3zVn1K3JfvO33nMvEN+aDQaOtcqz+DmNdl9ORiALwqcMzBx1wkalfPUhTLsv2ovyemZGBsZMbZjQ2qXdudKya8JDjjP7s3zpfCazT6j3eeDOad93xpr37edG2YTGqh9376fimep8jy4E8j8CQNwK1EaQbssu/NXwxlsHSrZGvaEeYcvoRFFOlf3YXDT6uy+Kt37onZ5dl4OYffVUIxlMsxMjBjbrh5VPFy48TiSAesOUtpFjky7ymt4q1oou+ufVC3xzCW2rl+mDZPWgS49+nHi7/1anulCUmI8v44aqOfnBat3aHlGSqtWizRo3okO3Qdx9p+9ADRp87kUsmvdHEICL2tDGU7Bs1Q5nj2+x8ZlkxE1ajQakZr1W9Kph/Qer18ygWeP7mFOJq6OSn4e0gelgz0Al27cYsmWP6QQsk3r079bB/YdPwtA11ZN+O3AUY6eu4yxkRFmpiYM69P9rUIOfgy9l6sPeuNzqvy2EEXjWpgqHciOjuf+tOU827z3tWlK3z3Bdf+rrF+7Go1GQ4tWrenRsxdHj/wFQNv2HUlMSOCHkd+TkZGBTMtfq9ZuwNLSiofhD1i+dBEqlQpnF1dG/TAWH3/plPcLDyNZcCYIjUakU0UvBtUpy96gcAA+r+LNrhsP2HszHCOZgJmxEWOaVKaym9Smfb3zDMmZ2RgbyRjdpDK1PZx53mwIANf9r7JBG3qxRas2fFGIvaNHfqdn78q1G3X2rli6iBxVDs7OLtjZ2XEjKARTMwu+/HY6Jbwlrv1QTrx4cD4Xz5/h5cts0lNTsbG1o3mr9h/MM7l7cG/4X2aztg1u1rLde3MtQK26DfE7exKNRk2TFh3o0qM/J45q39G2XRBFkc1rFnLzxhXMzMwZMnI83qWlgeUpPw8lLTUZIyNj+gwaQYXK0gfUH7+t5dDe7Wg0aszMzfEpW4kadRt/kE7/y+fYsnYRKcnSXnJ7hSPZmZmIGg31m3ei/eeDOHtMyw+tJX74ff0cQrX80H+YxA/PH99j0/LJaDRqRI1Ijfot6dB9MNvWzudO0IWPVhfadh/G/q1zUeVkIooarG3sEQSo37Q9bTv3ktqxtfO5FSi1Y4OGT8SrtDS7/OThPTatmIFKpcLJpRiDRkzCytqWH4d0JSM9laxMaSDZ3bM0UxZu4fRRbfvYttsH6xUBd88y/DJ3x1u1MwAbFo0jLF+/rmOPoTRo0QVVTg5bV03mxeO7GBmbULNeCy6c/guNWk3DFp3o2H0gZ7Sc3lTL6dvXzSP4xiVtKMPJurZ9xZwfAWl7UO2GrUhOjOdmwBVMzMzpMWQG7tp+0oa539L9m2nYOTgRH/2M7cvHkpGejJtHWb76fq6uf5+LXWt+pWzVxrpQhjWsQgDYsfcAv+3eh9zBnrbNm9Dni64cPCpNUH3WtiXzlq/B7/I1nLWHfueGLIyIimbi7AVaWzU0b1SfPl9IC55dfav8n5hyD7iX8B/7MK5eRv6v9Nn/5uBAbihDkGb1fxVF8Yj23kggt7eQBvQWRTFcEITxQF/gCfAcuF1wcECbvjmwAGkQwR8YKopi9muuP+bNgwP+QFtRFO/my8MiIFr7rx1gBZQCfhdFMf9BisFAnCiKTfNd8wUWAb7a9KnAPFEUT77N4EAuDvirP3oB1rT7NPuHcgcHPjYKGxz4UCRmfZqZLZXm0yzWed8TwN8EV8u3P3zwbXE/0XC/28eAmfHbn4XwLihu8/F9kJZj8dF1AtiYFHKmw0dA7uDAx8aVkl+/WegdUSdszUfXCXCnUp83C70H0j9BXSinetORNv8uvM3gwPug9N0TH12n2+l1H10noBsc+Nh4mOLyZqF3hLvNpzm5/FMd0JWj+d/cQftuSMsxf7PQeyD9ZWHnpnw4HCw+TZvzKZCl+jQ+MDVSfRK98Rkfv23IHRz4FCgaHHh3/FsHB/7XGFMUxcJOYcm9txRYWsj1mcDMQq43KfD7FNLBhQXlXnXdM9/fW5BWKBS8Z/AFKori6Hw/txS8n0+uYiHX7iINKBQmP+VVuopQhCIUoQhFKEIRilCEIhShCEX42PjvGU4tQhGKUIQiFKEIRShCEYpQhCIU4ROg6EDC/8VtBUX4ODgXmvHRCzBb9d81ZvQ8/uMvFSuhzH6z0HvgaZzZJ9H7qeBk//GXy2XlfJqtFZ9qW4GFifrNQu+IuLRPs7yxlCLpk+hViZ+mzFKzP/4SWmfL5I+uE0DziZY8J2V/mi1M7paRH13nifuFR274UDQr9fTNQu+B+76Gh719KKoH73qz0Hvg8AuDRY0fBbaWn4YXP9VWtk+BHNWnMVat+fh6vZSGYQc/BlKzP02bk6P+NG2D+Sdod61MXn50nQDqT/Qx+Sm22dx9YflmoffEkFafqJH8D+N6WOJ/7MO4ho/Dv9Jn/11fgUUoQhGKUIQiFOG1+BQDA0UoQi7+mwYGilCEIhThXfCpzj75b8K/IpRhEYpQhCIUoQhFKEIRilCEIhShCEX430PRyoEiFKEIRShCEYpQhCIUoQhFKML/axSdOVA0OPBfCx8fnzbAUkcXdxq06EzbrvohwURR5I+N8wi+cVEbA3cqHt5lSYiLYtOyiaQkxiPIBBq17EbzDl8BcGjXGs6f+BOVSkVWZjp2Do4MGrMY95LlDJ4fF/OcLUt+IiMtmeJeZek7fDbGxiZEvXjIjlUTef7oDh16jqB5p/46e3atn8b180dQq1XYOTjSf+RcvMpU+SC9iXFR7FwynrSUOEDA0tqBtOQYTEzNadd3Di4lyhvYHnB2O9dPbyUp9inD51/G0lqOKIocWDecezdPYmRsilzhQq1G7WnX/Vt9+6Kfs2nJT2SkpeDuVZZ+w2dhbGKCKIrs2TyX0BvnMTUzp8/30ylRshw5L7NZPGkAKtVL1Go1JSu1oWHHEYiiyPrJrUlJiACZDHMLW6xsFQwYf/CNtuZH5ONb/DavB50GLca3WhtEUeTU7pmEh557Zx8APL13lT9Xf4edwo205BgQ1djLXeg5dCbFvQzrQXzMc7Yv08bZ9SzHV9/Pxtg4b2/j0/Bglk38ij4jF1C5dmsS4iJYPqk3aSnxCIKMui170fbLnwz0JsQ+54+VY8hMT6KYRzk+/3YuxsamnD+ykaDLhwHQqFXERjzk15UXsbCyY+XUPjx9cAtBJqOkbw0GjFmBian+GQ/xMc/ZvnwsmWnJuHmV48vv9O198uAWyyd9iY2dAmtbBT2+nYmbmys7Vk8h8tkDEAR6D52Grb3ineoBwG+rJhEScA5rWwc8fOtx/5YfJqbmWNkqyUiVwiVmZaRgbmnL0GkHSIx9zp41o8lMS8bVoxxdv5F8kJmezIFN40mMeYqxiRmffT0T5+JlAEhPS2X9ilk8CAslJTkBWzsHWrXvTqfP++r5QRRFtq1fxM3rlzE1M2PIqIl4efsCcPTgTs4cP4QgCLh7eFO3UUt+37wCjUZD45af0eHzfga6dqxfyM0AKXbz4JGT8NTqSk9LZdOKmbx4Gi7Fl/bw5snDe2RmpGFmZo6phQ1KZ3d6fzcNSytbQOKAzfl823f4LIyNJd/u3TyX0ECtb7+bruOmjPQUfl8jlZGxTGToyHFkZKSzed1S0lJTALCzd6Bajbr0+fo7AF48e8LKJbN5FH6PL/sOplPXL3V5WrVkNgH+l7Czc2DRqm16+Q0KuMKWdUulGOytOtC5u36IwxfPnrB6ySwehd+jZ9/BdOz6le7e6iWzuOF/CVs7B/oM/J4t65aiUkOD5l1oUxiHb5pHyI0LmJqa03/4NEqUlGKlb105meDrftjYyZm8JC/M5LqFPxEd8RhTmYq0tDRkMhlGRkZoNBpat2nDF198ofeMZ8+esXjRIh48eEC/fv3o9vnnunv79+/n2D//IAgCnp6e/DA6LziPKIqc/XMmj25LPNOq1xyc3Q15JshvOzfObiU57infzrqMhZZnrp/awN3rfwGg0ahZGh3O9p17uBcWxvq1q9BoNLRs3ZbuX/QsYO9Tli5eQPiDB/TpN4Cu3brr7qWlpbF86SKePHmMIMDIUWN5ZUikfKi0fhZO7ZrwMiYev6od3yKFhKs3gli+fisajYb2LZvR6/PP9O6fOHuB3/cdAsDC3IzRQwdRyssDgB6Dh2FhYYGRTKaNHz5Ll04URU7vmcnD0HMYm0gc7lwIh984u52AMxKHfz9Pv214eu8qp/bMJC0xClVOFgpnD7oOmkUxT0M9ibHP2b16DBlaru2m5ZmsjFT2rv2JpIRINGoVDdp+TbWGXRFFkQ2z+vA8/CYIMrx8a9Jr5EoDrk2Ifc7uVRKHu3qU4/MheXr3rP2J5HhJb/22X1O9UVdeZmexcGwLsjJSAIGq9T+j89fTDOx9V70ABzf9yr1bZ7G0llOyXB3uB0vc2/nr2bh6GPrk2qntXDm5jcSYp/y45DKWNg4AxEU+5OCmX4h8eptmXUZRu9UgRFHk+K6ZPAiW3oWOA+YUqtP/9HaundxKYuxTRi+6jKWNVF7BVw5x+Z/1gPQuiKoMjIyMaNiiC+26DdDTIYoiOzfOJzjgAqZm5nw9XOrX5bzMZu74QeSoXqJRq6letzmdvxyql27p5D48CgvE2a0kvYfNwf0V7fnWpT+SkZ5Mcc+y9B42B2NjE65fOMypQxsBMDOzpPugiRQr4cO+rbMJDfAjIy0JcytbTE3N6f7NDDxLV8krr5jnbF8xRmpzPcvR87s5GBubEn77GlsWDcPB0Q2AijVb0rLrd4iiyMRBtVCpXiIIAgonNyYsPmRg67v2FW8HXWDfljloNGpeZmfhUdKXURPygqKJosjvG+cTHCD1mQcOn4KHd1ndfY1azbQf+2Avd9Sl2/f7Kq6c+5ukhDgEmYwWHXrRtfcwgzLbtXE+wTekMhswLK/M5k0YhCrnJWqNVGaf9ZTKbPW8sdy87gcIOLm48/PsLVha2ejpfNf+/cHfVxLkf46XKiMsbRS06jUL/5MbeKTtK7buXTiHB57L4/Chs/M43P+kPocnRIWzSNTIw8LCPn7s5yL8x/Gv3VYgCEJavr/bCYJwXxCEEoIgfCsIQl/t9f6CIBR7g57+giCs+Mi2HRQE4XKBa1sEQfj8VWleoaeNIAjXBEG4KwhCkCAIfwiCUOJN6Xx8fIyAlUDbqUv/xP/8P0Q8C9eTCblxgejIp8xYeZA+305gxzqp8yGTGdG932imLd/HL3O2ceboH3ppK1RtQAnv8izeEUD/kfP4Y8OMQm04tH0xTdv3YdKyI1ha2XL59D4ArKzt+HzALzTr2F9P/nbgeUID/Oja7ydGTtmMta0cZzfDw63eVa/MyIim3cYxePJRGnYcQdTTULp+u4rWX03n+M4phdpe3LsaPUduxlbuprv2MNSP1KRoSpZrxJejtmFpbWMwMABwYMcSmnXow5Tlh7G0tuWS1r7QwAvERj5hyvLDfDVkErvWS34zNjFlxOQN/LpgL7/O382j2+d58TCIh6F+2DuWYMzyYL4ctQ0QKVPF8PCswmzNhUaj5uz+BXiVa6CXj4SYx3wz9fg7+yAX7qVq0LjzGFxKVGD6+kt0HzyFPzcadtIAjvy+iEbt+vLL4qNYWtly7cw+PfuO/L4In8r1ddce3QnAXuHKtE236DdmLVdO7CDmxQMDvcf+WEj9Nn0ZPf8Y5lZ2BJyTPoAath/I8Bn7GT5jP62+GI2Xb00sre0JvHiIZw9Dmb7hCkMnbOHZw1CCLv9taO/ORTRq25dxi49iUYi9e9ZPxsrGgc/6/crng6bw56Zp7N08l3JV6zNp6SF+nb8Xl+Je71wPAOo06cT341eTnZVBfPQTRsw5Rsf+08jOSmPotAMMnXaAsjVaUba6VA9O7FlA3Vb9GDn3GBZWttzwk3zgd3gtLu6+fDf9EF0Gz+Xo73kfFr+tX0zFKrUwMTFhztIdzFy8lct+x3n+9JGeH24GXCYq4hkL1+5h4Pe/sHn1PAAS4mM49tduZizazNwVv6NWq1m/YhZjJi9l9oo/uHL+GC+ePtTTdSvgElGRz5i35k8GfP8LW1fP1d3bsWEhFavVYc6qPfToN4z0tFTmrfmTjt0HYGMv59cFf+Lk6sHx/Rt1aQ5uX0LT9n2YvOwwFvk44HbgBWKjnjB52WG+/GYSu/Jx097NcylXpT4Tlxxi/vLNFHMrzsbVi+j+ZX9KeJTEQa5g9LhpegMA1ja2fD1kJB276n+AAjRp0ZbxUxcYXNeo1WxavYhfpi5g0artXDx30sC31ja29B8yqlC9jVu045epCxFFUadnypJ9+F8onMNjIp8yfcUheg+dyI51eVF86zbpxIiJqwz0fzNmHhMX7mbFypXUq1+ftLQ0pk2fzpq1azl39ixPnzzRk7exseHbb7+lW7duetfj4uI4dPAgS5ctY/WaNag1Gs6dO6e7//i2H0mxjxkw8Tgtekzn9O4pBrYAFPOqRrfvDXmmRvNB9P75IL1/Pkj9DqOpUKESlpZWrFm1nCnTZrFyzQb8zp3h6VNDe7/59nu6dDNsatevXUW16jVYs24Ty1aspbj7G5tSAJ5v3ce1DoPeSjYXarWGJWs3MW/yOLauWMip8xd5/PS5noyrsyPLZk1i87J59O3RlQUr1+ndXzJjIhuXzNUbGAB4FOpHYsxjBk05Tute0zmxa0qhNrh5V+OLEYa+zcpI4eSuqdRs1h9Xz0qMXnCSz/pP5a9thXP4sd0LqduqLz/MPYaFpZ2OZ66e+h1HN2+GTT/AwHHb+GfXPFSql9y8dIgXj0IYv/oag37ZyotHIQRfNeTa438spF7rvvww7xgW+Tj8yqnfcSrmzbAZBxj4S57eR3eu4OLuw5QNNxnw00ZuXjnMswdBH6wXoEr9LvT+YT0vszNIiH7C8FnH6Nh3Gkd+m1qoT9xLVaPvmE3YKfS7lxZWdrT5agJ1W+cN5IWHSG3udzOP067PdI7umPJKnb1Gb8ZOoV9e9sri9PlxO4MmHSAzPRkLKxumL/uTqxf+IeKZPtcG37hIdMRTZq06SN+hE/ht7WxA6meMnbaWqYv/YPKinYQEXiY87JYu3aWzh4mJeIS9woXOfX5iz4bphdr41++LadK+DxOW/I2ltS1XTku+VTi6MXzSFn6et59WXb/lj3VTuRN0ntjIp3j6VKNuS2lA/YfZ+3Aupt+vO7JrIY3a9uPnRf9Ibe7ZvDbXy6c6o2fvZ/Ts/bTsKg3a3r3ph1qtYvrqk4yYvAlzi8IPbH2XvqJGo2bPxpn8MHEZjVt2JedlFlmZGYX49hmzVx2g39AJbNP6NhcnDu/Etbin3rXWnXohCDKmLfuTzl99j9/xPw3KLOTGRWIinzJT1xfPK7MxU9cyefEfTFq4k1BtmWnUasLDbjFlyR6W77hIakoiezYvKqDz3fv3rTr3Y/Li3fQZdxCv8k048fsEkmIe8/Wk47ToOZ1Tf0wp1M9uJavx+TBDnqnZYhB9xh2kz7iDNOg4muKlavJ/ZWBA8x/892/Fv3ZwIBeCIDQHlgNtRFF8KoriGlEUc6dy+gOvHRz4BPbYA9UAe0EQvD5ATwWkfPUTRdFXFMUqwA7AsxDZgis8agEPwsLCHhqbmFCzQWtuXjurJxB07Rx1m3RAEARK+lQiMz2VpIRY7OWOutFQcwsrXIt7kRQfq0sX8SycWo06IQgCXmUqk5meSnJirJ5uURS5F3qNKnWkj5jaTTpxy/80ADZ2CjxKVcDISN/kwCvHUalyqNe8G15lKpOVkUbOy+wP1mvn4KibGX985xIKZy/SkmNwK1mF7IwUafa7AJzdy2GnKK537f7NU3iWrY8gCLiVrPLqfIdco2qufY07ccv/DAC3/M9Qu3FHA78JgoC5hXQ6rFqtQqNWIQgC92+eokKdzgiCQDGvymSkJeLhW/etbM1FwJnf8KnaGksbhV4+cvW+qw8K+iNXj0fpymRmpJJSiD/uh16lUu1WANRo9BnB10/p7l/4ZwcVa7fE2jZvRuthWAB1WvZGEAS8y9dBZmRM1LMwA70Pb1+hfM3WAFRr8Bm3A05RELcuH6FSnXYAPAi+iImpOaqcbIqXLI9a9RJjE1MDvQ/y29vwM0Ly23tsB+YWVji5lczLd1oy94KvUa+ZNANlbGKChaXNO9cDgNLlamBlbUd2ZgZV6n0mzcx7VyErI4XUpBhEUST02j9UrN0eURR5dOcK5WpIPqhSvzN3b5wEIDYinJLlpLri6FqSpLgXpCXHkZWZxt3QQNw9vHF2LU4xdw/s7OXUadiSgKt+er4IuOpHw6btEASB0r4VyEhPIzEhDgC1Rs3Ll9mo1SoSE2JRKF1wcnHD2MSE2g1bceOavq4b1/yor9VVyqciGempJCXEkZmRRlhoII1bSjOqNwMu0ailxC2tO31JZnoayYmxeJWpRFJCtK6M7oXm822TTtzM9e31M9RqZOjbzIw0wu8EUFdbRiYmJkS8eI6Lqxv+Vy7QtUdfGjRqwfUrF7Czd9DZbWfvQKkyZTE2MlxAV65CFaxtbA2uP7h3B2fX4jhr/VGvUQv8r1zQk8nVW5Cr8ut9+TJbT0+NBq256X9WT/am/1nqNNZyeJlKenWpTPnqWFob2pcLURQ5c/o0JTw8cHV1xcTEhEaNG3P5yhU9OXt7e8r4+GBkbGirWq3m5UtpxVN2djYKed57HB58irK1JH5w9apCdmbhPOP0Bp4BCLtxhEZNmnL/XhiuxYrhkmtvoyZcvXypgL0OlCnjY1BmGRnphIQE06p1W0CqA9bWbxcFIuHCdXIS3i3CxZ37D3BzcaGYizMmJsY0a1iPC9eu68lUKOuDjdaG8j6liY1/u37z/VunKF87t22Q+OFdOPyO/1+UrtKSF4+CKF+7MzZ2StxLVSFTyzP5kcszuVxbpcFn3Lmh5URB4GVWOqIo8jI7AwsrO2QyY+6H5HFtMa8KqFQvMTI25NqH+fRWzadXQCBbqzc7n947gWeo1rCrlG/P8mjUatLTkj5YL4CHT00srOx4mZVGJS33Fs/HvQXh6lEOe6Whb61sFbh5VdR7t8OCTlFR21a+TqdLicJ1upeqhoWVHRGPbqF09SYtJRFjExNqNWhNoEG/7iz1mkqc4O1TScu1hv0MtbafkYtDu9bStEN/BEGGe8nyZGYU3r+5H3qVytr2sWajzwi+LvW/vHyqYmltB4Bn6UokJ0QTfP0MVWq34lFYAG2/GEVWRioZqclYWNnq6XwQepWKtSSd1Rt1JvS6YVueH6EBpzEzt/iofdAnD4JRupTA2NiE0KDLVK/TnJSkeD2dgdfOUa9pe61vK5KRnkZSgvTchLhobgVcoFGLznppIp8/wcnVHUeX4qhyXuLk6k5QIWVWp8lblJlKKrNHD0Jw8yiFSzEPjE1MKF+lLk8e3i6g89379xaWeXyoeplJSmIE5Wrl8cyHcPjdgCP4VO/wWpki/HfhXz04IAhCQ2A90F4UxXDttSmCIIzVztLXAHZoZ90tBEGoKQjCJUEQbmpn5HPX4RQTBOEf7eqDefn0txIE4bIgCDcEQdgjCIK19vpjQRCmaq8HC4Lgm8+sbsBfwC6g4NRQC0EQzguCcE8QhA5aXVcFQdCt1REE4awgCNWBn4FZoijeyb0niuIhURT98snNEgThHDCywHPcgGe5P+wVziQm6JNnUkIMDkoX3W8HhTNJCfovflxMBE8fheFVpoLu2vMn9zi8azk7Vk0kIy0Ze4UzyQXSpacmYWFpoyNfe7mLgUxBxEU9w8rGnu2rJjD3p+5kZaUTG6kfvup99OZHYuxjUpKiKeZZGQAbBxdSk6LfKm1aUjRWNnJePApi04xOpKUmcf9OwGvtk3wq6U9OiMFekedv+3z+1qjVzBrbnZ8HNsGzbD2KeVUmLSkaWwdJ/vmD65iYmBt0sF6H1KRo7t88SZVG+lUwv9539UEuXjwK4o7/Ya6f3krUM2lW307uTHKCvp701CQsrPL8YadwJkWb5+SEaIL9T1GvRQ+9NMkJMdjJJfsSY1+gVquwtnPUk8lIS8Lc0lan11buQkqi/rNfZmdyP/gC5WtKnY6sjBSqN+jAjOEtmPZdE0zNLVG6eOjrLWCvvcKZ5MQ8e0P8T2FuaYOpmYUujYWVLWYW1vy2ciKzf/yCHasnkxAX+V71IBdqtQpbuavut62DlL8n965jbadA4eJp6AMHF12H08XdhzsBxwF4/vAWyfERpCRGkRj7DBs7B/74bTWP7t9h/fKZZGVlIlc6kRivzw8J8bEoHJ10v+UKSUaucKJ9516MGNiZ7/t1QJAJeJYsbSCXH4nxMSiUznkySicS42OIiYrAxs6BDcumMXFUb24FXMLG1l5PLikhhsun91OuirT6xeAdy1fvCnJarm/jY55jbStn+6qJzPnpC1Yvm0N01AsUjk5EvHjGndCbnDx+mKOH/+TBPR3dvhcK+k2hdDTwx9tArVbr6XGQO5MUr19PkhJikBfIb2L82/FhSEgIFhYWFC+e16lTKpXEx8e/JlUelEolXbt1o1/fvvT66iusLC2pVr267n5acjQ29nm2Wdu7kJb8bjwDkPMyk8d3zlOvfgPi4+NQKvO4QKFUEh8f91Z6oiIjsbOzY8ni+Ywc9i3LliwkKyvzne15W8TFJ+CkzBuUdVTIiXvNx/+RE2eoXa1KvisCYyfPYvDoXzh07KSebFpSNDYFODztHTg8MeYxWRkp3LvxDxePLCfw4gEA7BxcSEnUrz8FecbOIY9r6zTvRWzEQ+aNasSKCZ/R7qtfkMlkZGWkULleRxaMbs7ckY0wMyuEawvhL53eFpLeuSMbsWL8Z7TvJelNTYzG1sGJFRO7MGd4A6ztFNjYKT9Yb35o1CrsCnDvu7aPBZGaGI2tPK+83ldnalI0OdkZVKwmrbRzUDgZcEJifAxyRR7XOiicdB+wGrWaKT/05If+LShXuTYly1QEpA9JESjpU02Xzv5V7ble/8uw7wdw5cw+ylZpIKWXCVjbyPlj7XiSE2P4c9NUXmblzchnpBVoc+XOJOdry588CGLRL13YMPcbop7fByAlIQaZkTErZw5h3s9fgMAH90GTEmJwULiwc9NCuvcbia29nJwc/bCGBX0rVzjp+tW56YQC9SkpIYaUpAR+GtyWq35Hqdukg0F7n5gQg1z56jKbOronYwa0oKy2zJLiY5Hn60NEPAvHxtZBT+f79u/371jBuomNuXP9L6ztnPV45kM5vHSVVu+c9t8KURT+Y//+rfg3Dw6YAQeBzqIo3i14UxTFvcB1oJd21l0N/AGMFEWxMtACyO0dVAF6ABWBHoIguAuCoAQmAC1EUaym1TU63yPitNdXA2PzXf8S2Kn99yX68AQaA+2BNYIgmCMNInwBIAiCK1BMFMUAoDxw4w0+sBdFsbEoigvzX0xMTGyZmpr6mSAI1//aswnAIPCGKBqG6cw/kpyVmcGaeWPp8fVY3Yhikzbd8Slfg17fTcfWwZH927TLagsoF3n3EKCiKBIb+YSGrXrw87w9yGQyrp7T31//Pnpz8TIrnagnodRo2gezfMvQhLcMSSIi4uDkxdAZp/l6wiEcFM7s36a/lKtQn2r1v+6ezMiIXxfsYebaE0Q+vkXsi3t6eb3tfxhLW+Vb2wpwas9MGncei0ymv6u2MB++i15n9/IMnXGa4qVr4FO1NZsXDc+nyKCWGSrQyhzYNocOX402sA+tn7Kz0vl9+QiULh6YmVsVKqOvVv/ZdwPPUKJ0VSyt7QFQq3N4GHaDX5ceZ9LKM4gaDXeDzhew9tV6D26bQ/svRxvcF4HoiEc0bP0Fv8zfjamZBWf/3mGo5y3qwesgCALBV49QoXZ77YNf/S40aP8NmRkprJ7Umasnt+NSoiwymTEatYrH4WFUqlKbGnUbY2ZuwV97t2n1F5YzQxvS01IIuOrHkvX7WLHlMKqXOURFPi8g90ZVIAho1CqehIfRrE03pi/Zjkwm49LZo3pil8/sR2ZkTM2G7bWqClWmfU7hNqvVap49ukPDVl8wbt5uzMwsuHZZKntp9jGVL74cgE/ZiiyaO7nQMnpbFGrfx4rrVkDPmzj8dTh39izlyhnuKX5bS1NTU7ly5QqbN29m+44dZGVnc/r06fzGFaL73f3wMOQMxbyqYWNj+0H5VavVhD+4T7t2HVm6Yg3m5ubs3f3HO9vztii0Br3C1hu3Qjly8gxD+uWdPbFyzlQ2LJ7DvEnjOPD3cW6G5hu0Kqx+vkMd02jURD8NxcWjIk26jePsodXERT0qXM9rnnU/5AIuJXz5aYkf303bx+HtM8jKTEOtyuHJvRuMWXCCn5ecQyNquHfT7416hXx6XUv48vNSP76fvo+/fpP0iogIMhnDpu/nx8VnyM5MJyHm6QfrfTM+9P19/3qbHzHP7xEf/ZjP+4zIr+gNT0JnvszIiCmLd7Fgwz88uh/K8ycPyM7O5PDejTi7Gm6xMbTxzfm4H3qNK2f20fGr0YCIqFbz4vFt6rXoQQnvipiamnH6rw15Gl/DE26e5fh16UlGz95P/da92Krta4iIdBkwiZ/n7mbor6tJSojm2SP9Qd137iuKIolxkdjaOeCZ7xyBAkKGtgoCQf5+r0wniiKepcoyb/1Rajdqy+2bVyikw1yIXul/mZERkxftYt76f3j8IJQXTx7o5e3I3g0IggxnN0+D5xZmay4K698DdOk1jG+mn6NsjY6kJLww1PE+HB58BreS1bCwsn/ntEX49+LffCBhDnAJGIjhzHlh8AEiRVH0BxBFMQV0L8wpURSTtb9vAx6APVAOuKiVMQXynyOQuzEqAOiqTesMlAIuiKIoCoKgEgShgiiKIVrZ3aIoaoD7giA8BHyB3cAJYDLSIMGegoYLgqAATgGWwDpRFHM3uxbau3FwcNgCeEZERLQ+F5ohHv1zI/Zy/dlXB4UziXFRut+J8dHYOUgyKlUOa+aPpXajtlSr05wzR//g/Akpu56lypOcEEO95t1YO3cYapUKOwcnPd3WNg5kZqSiVqswMjImKSEKO7m+DMDDsED8f5QOj3N1L0V0xCM8S1fKzTXxsRHvpTc//P7Zydljf5IU9xylaynsle66e6mJUVjbvzr9y6w0di7qi8zICBePimRlJGOq/VDNeZkNokhaSiLW2lFba1t9+xLjo3X22SucSYrP83dSfDR2BcrE//zfxEc95I/lA/Gu0JiUxCg0ahX3gk5gYmb5WlsLIupJCIc2Sh+zaSkxhF47xNl98/DwrUdKYp4db/JBftw4u4ObF3cD4OJRERsHF9QqFWkpiSQnRBvUAysbBzLT8/yRHB+NrbaOPX8Yym/LpDG1lKRYblw4zF+KhZSpUIfE2OecObiaynU74n/mD2wc9P1kaeNAVkaKTm9KQhQ2BfJw6+rfWFrbs3xCFymNtT0WFta6LQwymRFx0fody4L2JsVHY2vvyMXjvxMacIbQgNMYGZuiVufw/NFtjGTGZKYlY+fgiJe23lat25Jj+za+cz04988uLp78E7UqB5mRESkJeXHoUxKjsLRRcCfgBEMm/1m4DxLzfGBuYU2XgdK+RVEUWfJjc+wdi5PzMhO50pFylapzZ2cgnb8YwF9/bsPUzNyAH+QKJ+Jj82YaEuJjsJcrCQnyx9G5GLZ2Up2vVK0OfqePFJArwDVKJ+Lj8mYcEuJicJA7ggAWllZsWS3ZWryEN88e550v8eLpI1JS0xk9bYuuY1OQAxIT9H2bn9OStJwmCAL2Cmcdt9St34TtW1aTlZmBXOlI7bqNuXc3hJLeZXgUfo+UlCTs7PRnYt4WigJ+i4+LxUGufE2KwmFkZKSnJzEhulAOTyiQ34IyhUGtVnHp0iWGDx/OkSN5ZRcXF4dcoXhNyjwEBQXh4uyMnb09APXr1ePo338TkyQdQOVcoiKpSXm2pSVFYWX39vyVi7AbR/CtLg0MKZWOxMXlrcKIj4tDLn87e5VKR5RKR3x8pQ58/QaN2LtnF7Xf2aK3g6NCTkxc3iqM2PgElHLDOhX++AnzV65l3qRx2NnmHSimVEg85WBvR8M6Ndlz8Ah3X0jNvatHRVILcvhb+vbGuR3cCzyOKIqUqtSUnKx0PMvUIOppGMmJUdjav55rJRnpWYHn99Gw/WAEQeBB8AUyUhNZM+Vz7OSumFlYYZWPa+MLfMS/jr9unN9HI63e+1q9qyd/jqdvTZK13GlhZYtMJiP6+QMq1n53vQpnDxwcixMX8ZDnj4LxP7tXy73GJBfg3oJty9vgxaNgop7e4dblv3D1qkhKQl55pbxDeeUi+vldAi/swcmtNNba1VWJhXCtXOFEQnwe1ybGx2BfsP20ssGnQnUO7FxN5LOHxEQ9x8TUlCcLR5CZnsqCX7pjZGyCbWHtuV7/K689B4h4EsaWxaOxsnVg5YyBlPCugFqjxk7uTIlSlUlOiKZey15cO7tXX2d6QZ3adizfR2tCzAsS4yJY8HMnPEpVQaXdcmpjp8DE2JSkfDwI795XtFc4Exv1lOgX4dwKuEhaajKqnGzWLZ7ANz9IZ9c4KJz1fJsQH4O9g5Lrl04S5O/HrYCL5OS8JCsjTZdO4mgpTe2GbTh5+HdadPhK79kOCiedTG6Z2RVSZmXKVyck8BKlylYmIT6KS2f+Ivi6H5VrNsa4wLavd+nf58eZo39w8u8DqNU5ZKYl6vHM+3L43RtH8NFy+P8ViB88YPjfj3/zygEN0sd0TUEQfn0LeYFXDKwC+Te3q5EGRQTghCiKVbT/yomiOLCQNLnyIK0+cAAeCYLwGGmlQP513QWfL4qi+AKIFwShkjb9Lu29UKSzCxBFMV67+mEdkH+jZPor8uMPlPbx8fFS5eTgf+EYlWs20ROoXLMxl88elvbohd3CwtIae7mjdEr5yqm4unnRspN0ynbTtj2YtOgPRkxYQZVaTbnmd4igqyextVdibmltQGSCIFC6fE2CrpwA4OrZQ1Ss0dTAyJI+VRk3fy/j5u+leoN2aDQaol485NG9m4gaDSW8yr6X3vxo2LonTsV9qVSvG/XbfUfIlQOIosiLh0GYWdi8tpE2Nbfmy9HbGDD+IGUqt+Dmhd1oNBpePAxCZmSEIAhY2djr2VemfE0Cc+07d4hKWr9XqtGEq+f+kvZw3ruJhaUNdg6OpCYnkJEunZZet2lnHBw9aNNrGmUqtyDkygEe3bmItZ0Tllb279Sh+HbGaYbOlP6Vq9GBTgMX8e2M0zq9b+uD/KjWpBfdh22g/68HKFO5BQFnfkOjURMX9QRzS2u9jkKuP0qVr8Wtq9IS9+t+B6lQvRkA45cdZ8LyE0xYfoKq9drRe8R8Jiw7TvkazTi2exGOrl6UKF0FM0sbXWc0v96SZWsT6n8MgBsXDlK2WjPd/ayMVB7fvU6nfhN1hxP6VG7Es4chZGdl8PheEGq1CveSFQz0liqXz97zBylfoxn1W33F3N+CmPvbTXqPWICVjQNd+o/Hxl6JpbUdCqdiRL+QZt7Cgq/i6u79zvWgcZue/LpgD9/9uhJzCyuCLh1EFEWehQdhbmFDbMQDlK5eui0XgiDg6Vub29clHwRdPIBvNamhz8xI0R20FeC3Bw+fmphbWGNj54hC6Yy5hRVREc+4dvE0rm4luHL+BNVrN9Qv61oNOX/mb2mf6d0QLCytcZArUTg68yAshOzsLERRJC46kpfZ2cRGv0CVk8PV88epWktfV9VaDbmo1fUgLBgLK2vs5UrsHZS4lfDiu7GzmL5kB+aWlmSkpyGKIv8c2klGeirfj1+tt43D4B07e4hKNSTfVqzRhGt+hr61tVfioHAmOkIqo+CbAZT2LU9kxHN8y1XiZuA1LvqdooSXNyqVCtt8WxveFd5lfImKeEZMVASqnBwu+Z2kRu36b05YAKamZnp6rl84RuUajfVkKtdszJVzWg6/J3F4QS4uDHduXaV48eLUql2biIgIoqKiyMnJwe/cOerUqfNW9jk6OnL37l2ysqR6EBQURMOGDXWHCHpXasGdaxLPRD4KwtT87XkmF9mZqTx/4I93Ralely7jQ0TEC6KiIiV7/c5Sq47hOSyFwUEuR+noyPPn0m67m0GBuJfweEOq94dvaW+eR0YRGR1DTo6K0+cvUb9WdT2Z6Ng4Js5exPhR3+Pulnc0UmZWFhkZmbq//QNv0bFNC/r/epD+vx6kVKUWhF6VfBvx6B05vHEveozcirJYKbwrNCX48j6ehd9Erc7B3MLG4ENYEAS8fPO4NujCQXyrSlxrp3Dl4W3pjIryNVtjZmHN4Ak7KVO5ERGPJK59ej8IjVqFm5ch13rl4/DAfBxuL3clXKu3glbvNxN3UtK3NgF+f2rPQbiGKuclxb0rvpfetOQ44iIf4eDkTp0Wvfh2ygF6jVqLqbk1t7Tc+zw8CDNLQ5+8Ddy8KlK3VX8GTz6IT5UWBGvb3OdaPn8XncnxEexdNZwugxeRmhSj49prF45RpaYhJ1w6I3FCeNgtLLX9utTkRDLSUwF4mZ3FnZtXadj8M2au3M/6P/0ZMmYO7iUrYOvgRI/BU7Cytiu0X1eqXC1uattHf7+DVKwh+TYxLpJNi0Yx6Mfl/LroL36a+ycVazQj5PoZ7OTOBF0+irmFDZFP7+Ls5m2gM/iapDPA7wDltX2ElKRY3Qy4u3cFbOyVjJlzEJ9KDfA/t097xtNVcnJe4uVbxcDWd+krlvCW6ue4mRuYvXI/tnZyvH0q6QYGAKrUbMSlM0e0vg3W+fbzPsNZuOEo89cd5tsxs/CtWFOXztLKhujIZ8RGvyDgyhlUOS+pXEiZXTmbV2YWryqzW1dxKe6JZ6nyPH98n8N71jPkx/kEXjn1Qf37XERHPKFp2x70GXeQyg2+ROFSitvX8njmQzi8VMXmbxYuwn8VhA9ZYvkpIQhCmiiK1oIgyIHzwCJRFDcKgjAFSBNFcYEgCH9pr58RBMEUuAv0EEXRX3veQCbQG6ghiuIwrd7DwAKkj/MAoJkoig8EQbAEiouieE/74V9DFMU4QRBqAAtEUWwiSBEKRouieFmrywtpgKGUIAhbACegA+AFnANKiaKYJQjC90BdoKooiuW1aSsC+4GOuecOCIIwCZCJojhFEISzwFhRFPVPOdLCx8enHbBE6Vy8dP3mn9H+80GcOyYtSmjcursU8mb9HEICL2lDnUzBs1R57t8JZP74r3HzKK2brevSaxgVqzdk49IJPH14l+TEOHJeZiNXutJ3+GxKeEtHJqyePZSvhkzFTu5EXPQzbbixZIp7+dJ3+BxMTExJSYpj/rgeZGWmIwgyzMwt+HXRQcwtrNi85Edu+Z+WDnsrVZFvflyKpbXdB+mNeHqPJZP64ehWBhBIS4pGZmSMhbWcdn1n4eohdS72rBhMm94zsLF35vrpbVw9sYH0lDisbOSULN+YNr1n8Pui3kQ8CkIQZDi5uvPVkMmU9KnCylnf0evbKdjLnaRQhot/Ij0tGXcvX/qNmI2JiSmiKLJ74yxuB13E1NSc3t9Px8O7PC+e3GPbiglSiCJRg3fldtRvPwxRFDmxaxohVw9iZm5F16Gr3trWtn1m6tWFI1vH4V2xiS6U4Yld03h0+zzGphbv5IO2fWYScHY7gX47EQQZGanxGBsbYWltR88hM3DXNrDr537LF4OnYSd3Ij76Gb8tH0tGWjJunmXp9f1cg4MAd67+lXLVGlO5dmvC71xn1bR+GBmZIMhk2MldaN/7F3wqN2brgm/oMnAGtg5OJMQ8Y9cqKfxRMY+ydP92nk7vjfP7uXfrPD2/z9v2IYoia6Z2J+JJGDJBhnf52gwYvQxjE1M2zP2W7t9Mw85Bsnf7cm3oRY+yfFXAXlEUmTe2A5kZqVjbyukxZAYWpgK/r5lCdMRjSvpU4etR88hIT3mnegCwaclP3A+9TmpKIsYmppiYmmNtq6TzwFlcO7WD4t5VCAs8TacB07F1cCYh5hl714wmMz0ZlxJl6fbNfIxNTHn2IJB968chk8lwLFaKz76egYWVdFiUcfI1NqyYRWpKEqkpydjY2tO0VSc6fzGAk0el1UEt2krhyLasXcCtG1cwNTNnyIgJlCwtDdbt/X09V86fxMjICI+SZahVrym/b5FCGTZq3pFOX3zN6aPSCodmbbshiiK/rZ3PrcDLmJmZM2j4RLxKS0vanzy8x6YVM1CpVDg6u2Jj68CdkAAS4qKxssrrRGekJTNm5nbdO7Z5SZ5v+w7X9+2dm9KBaL2/y/Pt88d32bFmCmpVDm7FnPlu1K/cuxPC5nXLSEqMx8zMHLlSSdnyVXArXoJW7TqTmBjPuFGDycxIR5DJMDe3YPHq37C0tGLJvCmEBgeSmpKMnb2cL3p9TdNWUpi7QP/LbF0vhTJs0rI9XXv048TfBwBo2a4zSYnx/DJqkJ7ehau3Y2lpxdJ5k7kdHERqShIWllYYGRlhYmZF/Waf0e7zwYYcvmE2oVoO7/f9VDxLSfndsGgcYaHXSUtNwtZOTsceQ2nQQlpFs2X5RKpV8KB9+/b4X7vG2v9h76yjo8i2t/1Ud8fdgSAJwd3d3d19YLDBbQYGd3cN7jb4wOAWPEIguEMSiBtxOt31/VFNJ50Og0xyv7n31+9aLNJVu946tc+ufU4d2XvjRtQqFU2aNKFb9+7a1QQtW7YkOjqaUSNHkpSUhEwmw9TUFE9PT8wtLNi9axdeXl7I5XIKengwetQorrwrpn1PLv8xi7dPJD/TpOc8cuWX/MzRDQNp3H0OljYu+F/die+FzSTGR2JuaY97ibo07iH5r0d3jvD2yTVa9ltOg0LSzLOvzx02ea5HrVbTqElTunbryelT0mqF5i1bExMdzZhRwzTlFTA1NWOd52bMzS14/eolq1cuIy0tDZdcuRk9ZjwhlTvwNZTbtRSHulUwdrQjNSyKF7NWE7Tt0BflKz6Qxvdv+/qzeouUyrBFw/r07tKe46elj5W2zRuzaLUnV295k8tZWlnyOWXhh9AwpsyXdgqqVGoa1alJ7y7tOfm+vFa3Fw5IPtzI2IzmveeRS+PDD60dSLOec7C0dcHv8k68NT7cXNuOSbr1Pr+ZBzcPkxQvpTSzsnWiw4B52o/4ncsG0e6ndF97cP04khPjyJ2/OJ0GS772Y0w4RzZPIj4uAkSR2i0HUq5GG0RRxHNmF0KCniIIMgqWqErPkWtQGBmzc+kg2vVP5z2wTsNboDidM/Ae3jSJhDjp47BOy4GUq9mGkHdP2baoP6nJCSAIlK/VlnY/SRkW/gkvwP6143j7zIfE+Ggd39u2/zzyuEm63bNiEG36zsbKzoU7F3Zy48wWEuKk9rFwmbq06TeHhLgINs7uRGpyAoIgw9jEnMEzT3H56DJePZLqq3W/dM59KwfSqq/U5npf3MmtM5tJ0LS5hUrXpVXfuZzcMZmnd89hY5+H1OQEEj6GY2fvTK2GbWjV+WeunJFssV6zToiiyJ6NC3jof0uTynAGboVKEPT2OVtWTUdUq1CrRSrXbEybroO0NiuKIts3LObmhT9wylWAnsPmaT+YPRcMpdug9P7XzlUTtO157+ELUBgZs99zGve9L2DnKMVrkMvljJ17gMPb5vLA9zKJ8bHY2LuQK28hugyey761v9Jp4GypzQ0PYs/q8SQlxuJaoDjdf5Hq68a5Pdy6sB+ZXIGRkQmte/2GW5HyRIYFsnpaN1JTEhEQqNagHV1/ngr8sz7o66d3ObpjIWq1imKlKhEXG0XZStJAd32NbndvXKjtM/cfMQP3Qrpbs54+9OXMsV3aVIZrF07g7cvHxMZGIZfLqd+8K536jOLKWU2dNZV4925awCNNnUl98RIEv33O1tXTpb6hWqRSzca07iLV2bgBjUmIi0WQybCwtKZclXrkcy8K/Hj/fv2icYS9f8cnlRxre1cadJmBz3lPyYcbmdG0V7oPP7J+IE16SD787pWd+F7U+BlLe9xL1qXJZx9+W+PDf1oOwOAm/xtT7jceJ/zHPoxrlrD8V+rsXz84oPk7H+AFjAbKkz440BGYhzQIUB34nAHATHOsEdCJLAYHRFG8IghCA2AhUnwDgCmiKJ7IanAAKTPCDaQBBK3SBEG4CwzV/ItBCpLogjSIcFIj4wK8B2aLojgzw7UtgRmAFRAFBALTNQMUV/ibwYHPuPooKdsrMDXt37zbRB/BUd8eyO9bkd8x9etCP4DASJOvC/2L4Gyblu2cKcqcWbBkosiZxDBmRqps54xMyH6bBSjkEJsjvGliztRZfKpptnO6mH9f5PlvhTqH+j2xqd8WVf97kM885OtCP4DzL/TTz2YHPg8OZDdeFNNPD/tP8XlwILvxeXAgu2Ftnv1+MbvCbPynoEzLmQKr1NnP6+74pQWj/wzxqTnT5ihVOdM2mOZAu2th9OnrQj8AVQ4FlsuJ5e1P35tnO+dnGAYHvh//1sGBf+1X4OeBAc3fQUiz8SAFKfx8/DBwOMNlPkDmdZPbNf8+X9Mqw9+XgMpZ3Nstw9++QD3NT72k8JqghQB3/uZZwshC16IongJO6V8BoijWy+q4AQYYYIABBhhggAEGGGCAAdkLQ8yBf3fMAQMMMMAAAwwwwAADDDDAAAMMMOA/gH/tygEDvg0Wiuxf/l5a5ZftnAAylTJHeCs6Z//S5FufqmQ7J0DZvF/Ohf1PYKuIzRFe6+Tvz+H+NfjLc2b5bIpS/nWhH0Ap48fZzql2yJmy2ka+yBFe9X2fHOF92vC3bOc0/r1XtnMCJMzJmdR4ycrsb4Zdfb68Z/6foHvhCl8X+gEoLl3JEV7rHNgC4Fe629eFfgCd76zNEd731vopLbMD+WLuZTunWp4zS99DnIrlCK91Wva35y/TPL4u9ANQyHJm252tafLXhX4AgpD9K7uTlTljX0bynNFtUg60DX1jl3xd6Icx/usiBvxXwDA4YIABBhhggAEGGGDANyEnBgYMMMAAA/4NUP87Q/H9R2HYVmCAAQYYYIABBhhggAEGGGCAAf/HYVg5YIABBhhggAEGGGCAAQYYYMD/aRgCEhoGB/4ncN/vFrs2L0etUlOvSRvadOqjc14URXZuWsZ931sYm5gwePRU3D2kPXinj+/j8rkTCIJAvgIeDBo1Jct73PJ/yIpt+1Cp1bRpWJs+7VvonPfy8Wfj/mPIBBlyuYzR/bpRtnjhrLnuPWLZjoOo1SJtGtSkb9umOuev+t5n48E/EQQBuVzGmD6dKVesEGGR0cxYt4Po2I8IMoF2DWrRrUUD7XW3/R+wYuteVGo1rRvWoU+Hljq8Z71usfvoXwCYmZkwYVAfCrvlB+DAyXOcuOAFokjrRnW4G3KBJ/e8MDY2o9vQueR119+3GRUezO5V40lKjMPVrQQ9hs1HoTDmoe8lzhxcjSATkMkUtO3zGwWLVZT0feIAl8+eIDkpEaUyFTNzC+o3bkObzlnU2cbl3POT8tgOGTUV90JFdThEUaRB0zY0b5u+B9bX1xfPDRtQq9U0bdaMLl266PAGBQWxfNkyXr58Sd++fenYqZP23NGjRzl75gyCIODm5saYsWMlvd4NYOXW3ajValo1qkvvDq11OM9dvcmeY1LSDTNTE8YN6kdhd41e/zzDnxeuIgAFC+Rj0rABHNoxn0f+1zA2MaXXL3PIV1Bft5HhwWzX5jAuTp8R81EojAh9/5o966YS/OYJrbqNpGGbfjrXqdUqVkzuREpSAjK5DCNjM7oOnpdl/UWHB7N7zTiSE6T66/bLAhQKY1499mb7suHYOUnJSZrVLEO/bh25c/ceqzdJec1bNm5Az05tdfjOX7nO3iMntHoYO/RnCrkXACA+IZHFazx5ExgMAvw68hdKFiuKt58/azZvQ6VS07JJQ3p0ap+J8xr7Dx+TOM1MGT10IIXc3bTnVSoVQ8ZOxNHBnvnTJmmP33jwnMV7T6IW1bSrXZn+Levq8F72f8z6oxekd0wmY0L3lpQvIvHuPX+DI14+iCJ0qFOZnk1qaq+7+TaMJVcDUIki7UoW4KfKRfX06hscwdKrD0hTq7E1M2ZTpzoAzDzvx7U3odibmzC6VmmWXA0g5YBPtvgsY+P0FKFHI+LYHhLLiZ7tcft5GIJMRuzFM0Qf040ZIDM3J8+IiSgcnRDkcqJPHCLuyjkEIyPyz1qKoDBCkMuJv32NyIO7tNdll7/Nm78gllbW3Lvrg5GJKT2GziXfF/zMjpUTSEqMI69bcXoNX4BCYYTv9ZNcPLEFABMTczr/PBXXAtJ99tx6yGG/ZySmKklVqrA0NaJ9haIMqFNWh9vnTQij957H1c4KgAbF3RhSPz0miEqtpvuG4zhbW7CmVxPt8Vv3HrF05yHUajVt69ekb9smOrxXfe/jefAkgkxALpMztk9HyhUrROonJYNnLeeTMg2VSkXDquUZ1FmbQIgbb0JZcskflSjSvnRBfqqqu1fcNzCcscdukMfGQipv4bwMqiHpbK/fC44GvEYE2pdxp2fFIgD/6L3tOnA4ZmZmyGUy5DI5G5fN06ufL6HMpnk4t6jHp/AovMq3/voFGuSUbu/6erNl4xrUahWNmrSkY5ceOrzBQYGsXrGQ1y9f0LPPANp17KpzXqVSMWH0EOwdHPEcJZ27ef8JS3YdRa0WaVevKv3aNNK55orfAzYcOo1M05aP69WeckWldJjxicnM3ryfV8GhCAJMG9idUsWK5LgONnmuRa1W07hpCzp16a6ng1XLF/Hq5Ut69e1P+47p7efAfj0wMzNHJpchk8lZtmo9QLb68PYtm7Fs03jUahW1G7WneYefdLhEUWT/lsU8uHsdYxNTfho+kwIexYmODGXrqmnExUQiyGTUadyBhi27s3/LYvzvXCYxPg5rO0dyuRak78gFmJmnp0+NDA9m24pfSUr4SD734vQZMQ+FwghRFDm0baG2re79y2ydtvrhXS82LxmLTC6jTZcBtOrYT3rekwe4+NdBBJkMY2MTkpMSMTYx5eeR03HT+MFxA9tgZmaOIJMhlyuYsXSnznOePraLA9tX8cuEuRzZ44laraZu47a06tRXTx97Ni3lvqafNHDUNO09EhPi2bpmLu8DX4EgUK9JOy6dOYparaZmw/Y0a99fj+vg1kU89L+OsbEpfYfPIn/B4gDsXDudB35eWNnYM215eoK0E/vWcsfrFHExEQgyGY1b96Rjr+F6vPu2LOaBn1Rn/UdIdab8lMrCyT+jTPuEWqWiYvWGtOs+FIBj+9Zz9vhuVKo0BEGgbc8x1GuhH0vnR/pJ045exetZIKYKBcYKOWpRpH3FogyoU06H2+fNB0bvOZfeNpRwZ0j9CoTGJTD58BWi4pMRBOhUuTg9q5fSK5sB/934/z44IAiCA3BR8zMXoAI+R0GrIoripwyyo4GNoigmaX6/BeIBEYgB+oii+C6byjUGmA+4iKIYpznWD6gkiuLwv7s2E09hYDlQHIgFPgLTRVH0+oZr32ruF/klGbVKxXbPJUyatQp7B2emjvuJClVqkze/u1bmvt8tQj8EsdTzD14+e8S29YuYtWQr0VHhnP3zIIvW7sPYxJRVCydz69p5itVy07mHSqVm6ZY9rJw6Fmd7O/pPmkPtSuVwz5dHK1OpVHFqLymHIAi8fBfE5GWeHFg5R6+8KrWaxVv3s3rySJwd7Oj3+wJqVyxDwby5tTKVSxWlTsUyCILAi3fBTF65mYPLZiCXyxnVuyPF3POTmJxC30nzqVKmOAXc3VGp1CzZtIuV08bj7GDPgN9mUbtyOdzzpWefzOPsyNrZE7G2tODW3QAWbtjB5gVTeRUYzIkLXmxZOBWFQkH/CTNRmzkzaflpAl8GcHjLLEbN0Q9sdWrvMuq06EP5Gi04tHkm3pePUKNxNwqXqkrJivURBIEP756xc9U4Ji49SUjQCy6fPcHMRRuZNKoP9o75+HnEJNYunkaFqrp1dk9TZ8s0dbZ1/SJmL91C0LtXXD57gtlLt6AwUrBg+hjKVa6JbX4rVCoV69auZe68eTg6OjJ61CiqVa1K/gIFtLxWVlYMGTKEW7du6TxLZGQkJ44fZ4OnJyYmJsybN4+rV6/SrnoZlm3ayfLpv+LsYM/Pv06nVuUKOnrN7eLE6tm/a/R6n0UbtrJp4QwioqI5dOocu1cuwMTEmKlL1rBxzyHCQxOYtuoUb18EcGDzHMbP26un2xO7l1O/ZW8q1mzO/o2zuHXpCLWbdMXC0oZOP00iwOeS3jUA187swszcmo8x4Uxff53AlwEc2TaTkbP0g8md2r+UOs37Uq56Cw5vmYH3lSPUaCQNtLgXrUj/CVLnr4plACqVmhWeW1k6czJODg4MHv87NatUxC1/Xh09rJo3DStLS277+bNk7UY2LJkLwOrNO6hSoRyzJo5FqUwj+ZPUeV3puYXFs6bi5GDPkHGTqFGlEm7582XgdGbF/JlYWVpyx8+fpWs9Wb9kvvb84T//In8+V5KS0oNCqdRqFuw+wfpx/XGxt6bnrHXULVcMD1cXrUzV4h7UK1ccQRB4HhTCb+v3cXTeWF4Gh3LEy4ddU37BSCFn2LLt1CpblHyASi2y4Mp91rWviYulGb33X6ZuwdwUdLDW8sanfmLB5fusbluD3NbmRCelB0xtXaIAXcp6MO2sj5YntvXUbPFZdRtKHwBREWHci0/BxcSIAoNGEjx7IsroSNzmrybB9xafggO197Br2obU4HcEL5yG3NqGgiu3EHf9EqJSSeDMXxFTUkAup8Ds5ST4+5BA9vrbWb8N5n3QGyav+It3LwP4Y/Nsxs7dp2enf+5dTr2WvalQowUHN8/k9qXD1GrSDQcnV0ZM2465pQ2P/a9xYONMxs7dR0jQCw77PWPnz63psv4Y+R0smNa2FpP+uEK9YvnxcLbT4S9fIJfOh39G7Ln1iIJOtiSkpgeTVanVLNp2kDW/j8DZwZa+kxdRu2Lpv/Hh7/l91Rb+WDoNYyMF66aMxNzUlLQ0FQNnLKV6uZKU19jXwgt3Wde5Di5W5vTafYG6Hnko6GitU6ZyeZ1Y1aGWzrGXEXEcDXjNzl4NMZLLGH7oGrUL5sb6H763ACvmTMXWWrcM34LgHUd4u2435bYu/OZrckK39hVLoFKp2Lh+JTPmLMbB0YlfxwyhSrUa5MvvpuW1tLLi58EjuHPrepZlO3niMHnz5ScpKUlb1oU7DrN24hBc7G3pM205dSqWoqBrLu01VUoWoW6FUlJZAz8wcfUODi+WBjGX7DpCjTLFWTTqJ5RpaaRobCwndOBYqRgqlQrPdauYOXcRDo5OjB/9C1WqVSd/Jh0MHDKc27duZKmDOQuWYm1jk15f2ejDExOTWOm5hVHTNmHn4MLcX3tRtnJd8uQrqJV9ePcG4SGBzF17nNfPH7Bn43x+X7gTmUxO575jKOBRnJTkRGaP74lCYUx4SCBWNvY07/gTNy6dpGyVhlw8sZ1W3dK7sMd3r6B+y95UqtmcfRtna9vax/7XiQh9x/RVJ3n7IoD9m+cwQdNWq9Uqdq2ZTLGy1RFEJXeunaN8lTp8jI3G3/sqs1fu4/F9H84c382Mpbt49fwhOzcsYNri7dr7/jZnA1bWtno6jooI5dE9b+wdXTi4Yw2/zV6HvYMzM8b3pXyV2rjmT9dHgN9NQkOCWLThMK+eP2TH+oVMX7INgD2bl1K6QjVGTFzAp5QUJo3oyqjpm7Czd2H+xJ6UqVSXPPnSgz8+9L9OeEggs1af4M2LB+zdOJeJC3YDUL1+G+o178b21bqTZw1b98L7+mnmrD7M3TtXOHVoC9XrttCpswd3bxD2IZB566Q62+U5nymLdqIwMmb8LE9MzcxJS1Oy4PcBlK5QE4+iZQgPCcLe0Znfl/3J2xcBHN6+MMvBgR/pJ7UtX4SulUvQZ9MJjo/qjIu1BT02HKNesQJZtw29m+kck8tkjG9WjeJ5HElM/US39Uep5uGqd+1/M0TRsHLg/3vMAVEUo0RRLCeKYjlgA7D88++MAwMajAbMMx2rL4piGeAKkPW094+hO+ADtP+a4JcgCIIpcAppQMNDFMWKwAigYBayPzRQ8+rFY1xy58U5lysKIyOq1W6M3x3dcQe/O17Urt8CQRAoXKwUSYkJxERL4w0qtYpPn1JRqdJITU3Bzt5J7x6PX74hby5nXF2cMDJS0KhmFbx87+nImJuZIgjSC5Wc8gnhC+/W45dvyZvLSeJSKGhcoxJevvd1uUzTuVJSPyFolvg42tlQTDMjbWFmiptrLiKiYzW8r6Uy5nKWylirCtd8/HV4SxcrjLWlNONUsogH4VFSpOF3wSGUKlIQUxMTFHI5CoUcazsXBEGgQOGyJCfF8zFGN2q/KIq8eHSHMlWlTnWlOm154CuNcZmYWmjL/yk1WVv+8PevKVS0JEFBr3HJk4+yFatxz+cG1es00q+z217UbtBcr87eB72lUNGSmJiaIpcrKF6qPL63rgLw/Plz8uTJQ+7cuTEyMqJO3brcun1bh9fW1pYiRYsiV+ibm0ql4tOnT6hUKlJTU3Gwt+fJy1fkzZ1Rr9W47n33b/RaiIiomAycalI/fSJNwxn4IYQqddogCALuRcqSnBhPXBa6ff7Im3LVGgNQtV4bbSNnZeNAgUKlkMv1yx8bFcrTe1cxMTXHxj6Xtv5SvlB/Lx/doXQVqf4q1mnHI9+Lepyf8eTFS1xz5SJPLheMjBQ0qF2D696+OjKlihfFylKakSlZtDARGvtKTEri/qMntGxcHwAjIwWWlhY8ffGSPLk/cxrRoHZNbtz5MmeJooWJjIzSnouIjOK2711aNm6oc83D18Hkc3Ygr7M9RgoFTauW4cq9Jzoy5qYm6e9rqlL795uQCEoXzI+ZiTEKuZyKRd25fFfK1vAoLJp8NhbktbHASC6jSZG8XHkdosN7+mkwDTzykNtactP25ukz+hVcHbExNSI1Ta3lyW6ftWvLCvrltqNE6dKkhrxHGR4KaWl8vHEVy0o1dO4hiiAzk8opMzVDlRAPKpV0LiUFAEGuQJDLpeFnstffRkaEUq5yTWmljsbPZPUuvHh0h7IaP1O5Tlse+ErvgnvR8phbSh8qboXLEBcdBkDY+9eUyevMq/AY8ttbU7NwXq49C6JZ6YJceRrItyIsLpFrz4NoX1F3dcgjrQ93xEihoEn1inj5BujIZPThyamp2kWagiBgbipll0lTqUhTqbVtxcPQaPLaWZLX1hIjuYymxfJx5dX7byrrm+iPlM7jgJmRAoVMRsV8Tlx68f4fvbf/FNHXfVFGx33XNTml2xfPn5I7Tx5y5c6DkZERteo0wPu27gewra0dhYsUQ5FF2xAZGYGfz20aNU1fjffoVSD5XBzJ66wpa7XyXPV7mKmsGf1Mer8gISkF/2evaVuvKgBGCgVWFmY5roNceVy1Oqhdpz7et25mrYMs2peskJ0+PCExkTy5c+GUKy8KIyMq12rKPe8rOlz3vK9QrV4rBEHAo2gZkhLjiY2OwNbeiQIe0iy3qZkFufO6E+DrRbV6rQgPCaRe084kJ8bjWqAI9+5c0PJ9bmvLZ2hr7/tcBiDA9zJV6rTOsq1+4HcVEZH6LXshk8moWqsx/neucun0YVp27IuRkTH+3lep27gdgiBQqGhpTVm/OM+lxb6ty+nSdwQqVRqOLnm0vrZq7Sbc9db1tXe9vaip8bUZ75GclMCzR/7UbSytEgp8+5xcefLj5KLRbc2mBPjo6jbAJ123BYuU0fHHhUtUxNxSf4Aw7P1bnHPlwylXXtLSPuGcOx/+WdRZjfr6dSYIAqaa9kelStOuEgAIff+WAgWL50g/qaJbbkLiEjBSyMhrb42RQk6z0h5cefJt86pOVuYUz+MIgIWJMQWd7Aj/mPhN1xrw34P/7ysHsoIgCA2BJUjl8wGGAoOBPMBlQRAiRVGsn+myW8BIzfVuwBngOlANuA9sA2YCzkBPURS9BUGoC6zUXC8CdURRjBcEwQOwBCYAvwPbM9wnnyAIZwB3YK8oijMFQVgIvBNFcZ3m/jOQVjTEArdEUTzx+WJRFB8CDzPI5QHcgEhBEEYA+wAnwBu+vvElOioCB0dn7W97R2dePXukL+OUQcbBmZioCAoWLk7Ldj0ZOaAdxsYmlC5fhTLlq0KqbgMfER2Ds0P6qKCzvR2PXrzWK8uVO3dZv/cIMXEfWTppVJblDY+OxSUz18s3+lze91i3/xgxcfEs+22Y3vkP4VE8fxtEyUJu2jK6ONprzzvZ2/P4xassywBw8qIX1cuXBqBgflc89x4mLj4BE2MjgkPDcbcvpJW1sXchLjoMa7v0j5DE+FjMLKy0ztfGwYWP0eHa8w98LnBq/woS4qL4+VdpBjpXvkKc+2M5RYqXwdbOgXu+tyhYuBgehUvw8rluncVERWDvmD7Ta+/gRExUBPkKeHBwlyfxH+MwNjbRcgBERUbi6JReRkdHR549e/ZFHWSEo6MjHTp2pG+fPhgbG1OhQgUqVKyI38VTODs4pOvV4St6vXCVauXLaGW7tW1Ox8FjMDE2pnLZUiQmJWHnmD6zZOvgQlx0ODaZdWuerltb+1zEZdDtl3Bi1wJadh/P0e1zMDJK/yi1sXchLka3/pISdOvPViPzGe9e3mPZpPZY2zrhNLAtkVHRODvq6uHJ85dfLMup85epWqEcAB9Cw7G1sWbBqvW8fBNIUQ93hg3qr8/paM+TZ19ORfjX+UtUqZi+5HvN5m0M7teL5OQUHbnw2Dhc7NNnt1zsbHj4OkiP75LfI1YfPkt0fCKrRknLNT1cXVhz5ByxCUmYGCm4/uAZJdxcIY8Z4QkpuFiZpfNamvEwNEaHMzA2gTS1mkGHrpGoTKN7OQ9aFc+vI5OmVuvwZIvPQvoot3dwwj3hNU7OLqRGpnem0qIjMCusu0Q99sxxXH+bSaGN+5CZmfN++VxpxABAJsNt4VqMc+Uh5swJUl4+TS9XNvlbhUJB+QwDFrYaP/P374JLlu/C7ctHKF5Omk3Pla8Ql96FUi6/C45W5lx/HkQJVydKuTryIFg/NWlAUDid1x7Fycqcsc2qUEgzA7To9G3GNK1CYqpuCtqImEw+3MGWRy/f6vFe9rnHuv0nJB/+61DtcZVaTZ/fFxAcGkGnJnUpVcgd/N4REZ9MLqv0sX9nS3MehkTp8T74EEXXHedwsjBjTL0yeDja4OFow9rrD4lNTsVEIef66xBK5LLH4R+8txIExk+fhyAItG7akDZNG33p0mxBTuj2PRAdFYljBrt1cHTi+bMnerxfwtaNa+j702CSk9NXKIXHxOJib5teVnsbHr7SH3y67BPAmoOniPmYwIrxAwF4HxGFrZUlMzfu43ngB4q75WV87/aYWBjniA5CgKioSBwd09+t79UBgsD0Kb8iCAJNm7eiafNW2erDP31SUiBf+ooWOwdn3rzQ7YvFRIfr9AvsHJy1gwOfERn+gaA3z8id1x17Rxdc83tw3+cqtg4ueF87RUxUqFY2s3+x0/gggNjocL22OlbTVp8/ugWPYhURBJmmHC68fvGQ0A/veP74Hod3rycsJAi3QsV1yhoTHY6tvSOCILBkxnBAoH7T9tRr2gEAf++r2Dk4kd+9CGqVSmfg197BmVd6/aRwHDL2kxydiYkKRyZXYGVjx+ZVswh88wILS2sdOVsHF968eKDDFRsVjp1Dhue1dyE2Srdvkhkx0eF8jI1i/M/NMTO3pH6zzoQE6/aNY6LCsXfIus7UKhWzxvckPDSI+s27ULCI1CdNSU7iyQMf5o/vQP6CJbGydci2fhJAVEIyCln63LCzjQUPgvWvDQgKp/OawzhZmzO2aVUKudjrnH8fE8/TkEhK53XWu/a/GZ+7Af+X8f995UAWMEX6GO8qimJppAGCoaIorgI+IK0UyDwwANAMOJbhdyGkD/8yQDGgB1ALKRHn7xqZ8cAwzaqF2sDnlq870kf6NaCoIAgZLb8K0BMoB3QWBKESsB/IuEGvC/AHUBLQnWbVR0WgrSiKPYDpwHVRFMsDJ4D8WV0gCMIgQRB8BUHwvXPjchbnMx/Rt3RBEEhM+IjfHS9WbDrCmu0nSU1J4frl03qyWb0ngv5NqFe1AgdWzmHhr8PZeOBYVkX/Yln0uKqU4+CyGSwaPwTPgyd0ziWlpDBxuSdj+nbG0tzsi4XMihfA78ET/rx4jV96S/sJ3fLmoVe7FoyauZgxs5dhYWaKTJYpD70eV5Y31P5ZunIjJi49yU/jVnPmj9UAuLh60LpjL47u30rA3dsUcC+EXHOfzGXN0jcJAq753GjdsRfzp45k4YwxOhxZ1lOWGtBHfHw8t2/fZtu2bezes4eU1FQuXbr0XZx3Hzzm1MWrDO0j6fVjQiLXve9ycP1Sjm1eSUpqKuFRMfoXZiIUs376v8VDv6tY2tiT171klp5dT79ZyWgK4upWgt9XXmDs/KPUbNqTyfOWfrE+ssLdgEecunCZwX2lPb0qlYoXr97QtlljtqxYgKmpCfsOHcuyAfqSzfoHPOSv85cY1FdaWnjLxw9bGxuKFsoiJ/Y3VlqDiiU5Om8sy4b3Yt3R8wAUzONMv+Z1GbpkK8OWb6dIvtwo/s6+MvGq1CJPwmNZ2bY6a9rVYPOdp7yLic/ymf6O53t9VmpqCsf/2E6nHoO+RKhnFxblKpH69jUvB3XnzYShuAwYrl1JgFrN2wlDeTm4B6aFimKczy1Ljn9SdpVaTcDdO3py38KVES8eeXP78hFa95BihORy9eCnWmXwvOLPzZdBFMnlgEImZHlt8dwOnBnblT+Gtad7tRKM2SvNKl59Foi9hSklNDNEOiXK+mXQO1K/cjn+WDqNReMG4fnHSe1xuUzGngW/c3LtXB6/esuroA+aJ/36sxZzsePUoJYc6NuEbhUKMfaYNPNb0MGaflWK8csfXgw/fI0izrbIZcI/em8B1i6YyeblC1g0bSLH/jrH/Uff8TH5A8gx3f6Nv/safLxvYWNji0fhTPFFsvJfWVxfv3IZDi+exJIx/dlwSIr5o1KpePY2mE4Na7J37njMTIzZ/udFTVmzKsU/18H39BGywoIlK1m+2pNps+bz18njPHoQkHM+PJ1N9+ffdztISU5i/aLxdO0/TtuH6TtsOpdPH+Tdy4coP6UgVxhloPubxuIL7egDv6uYmltiqbclQECtVpGYEM/URdvIndeNo3s9dWzvs81NXrCZmct2M27aSi6ePsSzR3dJTU3hzz+20b77kC8p45u6YQgCalUa7149o0GzjsxesRsjI2MC377IJJa5z/UV5WYFUaRAoZIs2XyaanWb8+j+bb1r/s6cZXI5M5bvZ8nmM7x58Yjgd9LApb1TLoaMW8Bviw5hbedERMi7bOkn/d21mZ+0eG5Hzozrzh/DO9K9WknG7D2vcz4pVcm4/ReY0Lw6lqbGP1wWA74OQRCaCYLwTBCEl4IgTMzivCAIwirN+QBBECr803v+GwcH5MAbURSfa37vAOr8jfxlQRDCgUZAxs3Lb0RRfCCKohp4BFwUJS/1AGmmHuAGsEwQhJGArSiKaZrj3YD9mmuPAJ0z8J7XbIVI1pyrJYqiP+AsCEIeQRDKAjGiKOoNoQuCcFQQhIeCIBzJcPiEhgvNc+4GEEXxFFIcBT2IorhRFMVKoihWat6mC1GR6SN+0ZHhOqPIII24RkVkkImSRm8f3vPBySUP1jZ2KBQKKlevx4unuqOpIM3uZ/yoC4+OwTHDjEFmlC9RhPehEcR+1P8ocLa3Iywzl52NnpyWq3hhgsMiif2YAEBamoqJyzbSrFYV6ldJH4F3crAjLDJ9OWhEdHSWZXz5Noj567excOJIbKzSg/J8UioRRZGk5GSsLC0wNk2f2ZRm83RHRi2s7EhOjEelkkwmLkp3ZvozPIpXIiosiISP0jPXb9KGYRNmkt+9MBZW1uTKk4/oqHDs7HU74fYOTkRHps9kR0dFaGXqN2nDvJU7mLZgvZYDpNn/yIj0mcHIyEjsM8z6/x3u3btHLhcXbGxtUSgU1KxRgyePH+PsYEd4VIZlkFHRONrr7y17+TaQBeu2Mn/SaGyspAA2vgGPyO3ixKWb3vz86wyevX6HUqkkJjJ95iI2Sl+3llZ2JCel6zY2OhQb+78fmb56eg93Lh9iYp8yfAh8RvCbR+xd9ysg1Z+17d/XX2x0GNaacpiaW2JiKm2TKF6uLipVGmamJoRHfl0Pr96+Y/FaT+b9Ph4ba0kPTo4OODnaU6KoFKCzbo2qPH/9GidHe13OyGgc7O31Od+8Y8maDcyZ/KuW8+Hjp9z09qXbz78wa/Fy/AMeMnfpKgCc7WwIy7CcOSwmDifbL++ZrljUneCIaGLipaWB7etUYt+M4WydOAgbCzPyu0g25GJpSlh8+sxhWEIyjhamOlzOlqbUKOCCmZECOzMTKrg68jzyo46MQibT4ckOnxUWEkxEWAiTRvVi4JNgXr7/wBtza2KU0jYBhb0Tymjd5eI29ZsQf0faX60M/YAyPBRj13w6MuqkRJIeBWBZrpJULkfnf+RvP31KZf60kUwd9xN58hbg5bP0mcGMNvgZFnrvgq6f+fDuGfs9p/Hz+NVYWNlqj3eoWJQFnepRxMUBGzMT8jtYE/4xCWcr3V15lqbGmJtIHwu1i+QjTa0mJjGFe4FhXHkWSPNlB/jtj8v4vPnApENXAHC2t9X14VGxOP2ND6+QyYd/hpWFORWKF+bWfWnbirOVOaHxSem8CUk4Weral6WJEebG0kxZrYK5pfJq4lq0K+3O3j6N2dKtPtamxuS3tcTJwf6H31sARwfpfbSztaF2tcp/u+ogO5BTunVwdCIyg91GRUZ8c9vw9PFDfO7cZNBP3Vi6cBYPAvyZum63VFbNtj6A8Oi4vy9rMQ+Cw6OIjU/A2d4WZ3sbShWS4uE0rFKWp2+Dc1gHjkRmWE0UFRmBvf236QDAwUFqf21t7ahWvRbPnz/NVh/+NjCI277pc0kxUfq+xc7BWadfEJNhZjstTcncX3sRFxPFnwc3YWsv9SFy53VnzPR12Ng5Ubl2K5xc0n1c5rY2JjpM29baOrhk0VY78frZPYLfPMXn2l9sW/ErTwJ8OHtiN3b2jtg5OFOxWn1NwFUP1Go18R9j9Z7n84oAa1t7KlStx+sXjwgPCSYi/ANTR/dg3MA2JMR/xOfmJWJjpK0I0Vnpw9GZqIz9pMhw7OydsHN0xt7RGY+iUqC8clVqER2Vbv+xUWHY2mXWrYvOqorY6DC9+2WGXQYdVa3djFfPArJsD6KjdOss873NLawwNjFh2cxfmDGmG47OrsTGRCCTyajRsCOJCXHZ0k/6DEdLc9LUau3v8LhEnK0sdPl12ob82rYBQKlSM3b/eVqU8aBRSXf+16BG+I/9+xoEQZADa4HmQAmguyAImSMXNwcKa/4NAtb/Ux38GwcHvnfzSn2gANIAwKwMx1Mz/K3O8FuNZjuFKIoLgJ8BM+C2IAjFBEEog6Tg85qAgN2QVhJ8RuYht8+/DwGdkFYQfI5e9wjQjuCIotge6AdkbD0yP+93DQcWLFyc0A9BhId+IE2p5Pa181SsWltHpkKV2ly7/Je0f/XpQ8zMLbGzd8TByYWXzx6SmpqCKIo8uu9Lns8zZBlQvJAbQSFhfAiLQKlM48INb2pX0o16HRQSph0hfvb6Hcq0NJ2Pby2XRwGCQsP5EB6JMi2N8zd9qVOxjC5XaLiW6+mbQNLS0rCxskAUReZ47sLNNRc9Wuou7yxeyJ3gkPD0Ml73plal8joyoRFRTFq8hukjB5I/Ty6dc/VrVGbH0lksnDiKuI/xxEaFIooi717cx9TcUu/DXxAECpWsQsCdcwD4eh2nVEUpc0Jk6Dtt+YPfPCYtTantuMfFRuNRuDgfgt5yy+sClWvW45bXBSpW0a2zilVrc+3S6Qx1ZqEdHIiLlT5yIsND8bl5hep1pT1nRYoU4cOHD4SGhqJUKvG6epVq1arp1UFWcHJy4unTp6SkSLZw79498uXLR7FCBXXr/vptalbOrNdIJi9axdRRg8mfJz1olIujA4+ev6Jlg9psWzqbCqWKUa5EUby9pEwLb55Lus28bE8QBAqXrMy929JI9Z0rJyhdKavFQukYNmUjC3cGsGBnAI3bD8XU3JLuQxdK9WdmlXX9lajCA2+p/vy8jlFSU38fYyO09Rf4KgC1WqRi2dIEh4QSEhaOUpnGpWs3qVmlog5nWEQkU+cvY/LoYeRzTQ/W6WBni5OjA4HB0gzW3YCHuOXLS7HChXj/IYSQ0DCUSiWXrt2gRtVKmTgjmDZ/MZPGjNDhHNi3J39s82T/5nVMmzCG8mVKMXncSABKursSGBbJ+4holGlpnL0TQL1yxXV4A8OitM/45N17lGkqbC2lD8doTSc7JCqWS36PaFZVetdLuNgRFJvA+7hElCo1554HU7dgbh3eeh658X8fRZpaTbIyjYdh0bjbWenImChkWp7s8ln53QqxftdpVm4+xqbieQl5+piyHgVxdnUFhQLrmnVJ8NUNwqmMDMeitGTLchtbjPPkRRkWgtzaBpm51FESjI2xKFOe1PfStox/6m+TkxKZsWgT81bsRC7IiY6WbO3ti/uYfeFdKFSiCvc1fsbH6zilK0l2GhMZwtZlo+k1bD7Oedx0rotKSKakqxNvImM58/A1jUq4cebBa+oW012MFhmfpLWDB8ERqEURW3MTRjWuzPnx3Tk9tisLO9ensnse5neqJ9mBxoe/1/jwc7f8qF2xtA7vl3x4zMd44hOlAYCUT5/wfviMAnmkJbclc9kRFJPA+1jJvs4+DaKuRx4d3sjEFC3vw5BoRFHE1kyatYrWdFxDPiZx+cV7mhXPT7HCHj/83ianpGgDfSanpODjH4B7Ad3Bo+xGTum2cJFihLx/T1hoCEqlkutel6hcVTcGx5fQu99ANu/8g43b9jPut2mULlOe2b/0okTBfASFRvA+PEoq621/6lQomamsERnKGoQyTYWNpQWOtta42Nvy9oP0web96IU2kGGO6uBDug6ueV2mSrVv00FKSrI2EGNKSjL+/r4UKOCWrT68QtnSmBgbExH2njSlEp/rZylbWTfLTNnKdbl95SSiKPLqWQBm5pbY2jshiiI71s6iZLnqLNlylunL9lOuSj1uXzlJXEwUr54FYGpuyc2Lh6jVOH2uSxAEipSsjH+GtrZMpXoAlK5UD2+vP7VttZm5FTZ2TrTtMYq5Gy9iY+dIh74TKFqqIqII5avUoULVejx54AOAm0cxUpITsbSy4eWzB5hZWGJr70hqSjLJyVK3NzUlmUf3buOa34N8boVYveMcSzedYOmmE9g7OmNja4/yUyppys9BD3V9bfkqtbmh8bUZ72Fr54i9ozMhwdI++tjoSFRpaUR+1u2Ns5TJpNsyldJ1+/p5QJZ9k8wwtbAiPCSQiLD33L19mTTlJ8plUWc3L6fXmbmmzuLjYkhKlCbQPqWmkJKUSN+hU5ixfD9FSpTXXnP51C4pjlI29JM+o0gue5RpaoJjPqJMU3HmwauvtA3h2rZBFEVmHL1KQSc7+tQskxW9AdmLKsBLURRfa+Lw7QfaZpJpC+wUJdwGbAVByJ2Z6Hvwb4w5YAq4CYJQSBTFl0Bv4KrmXDxgBehENRFFMVmTyeCBIAj6IfK/AEEQPERRfKC5rjrS9oOqwAxRFOdnkHsjCMLnkO+NBUGwR9qC0A74nA9lP7AJcAQ+e4e9wCRBENpkiDuQOaBiRnghbVmYIwhCc+Cr4T/lcgX9Bo9n4YxRUrqXRq3Im78gF05LixMaNe9AuUo1uOd3k7GDO2FsYsrgkVLcxkJFS1GlZgMmj+6LXC6nQMEiNGjaDtTPde6hkMsZN6AHo+eukNLZ1a9JwXyuHDl3BYAOTepx5c5dTl+9hUIux8TYiDljBme5vE4hlzP+p26MnLcatVpN6/o1KJgvD0fOS4FmOjSuw+U7/vx17U4616ifEQSBe09fcvraHQrld6XXb1I06aHd2lKtSiUUcjljf+7JmNlLUanVtGpQm4L5XTl6Vtp20b5pfbb9cZyP8Qks2bRLozs5WxdNB2Dy4jXExSeikMuZMvxnDtwKZv7o5hiZmNJtcLpJbVo4hC4DZ2Fj70yr7mPZtXo8pw+uwtWtOFXrdwQgwPs8vl4nkCsUGBmb0nvkEq0uVsz/nYT4OGQyGao0JTMmDKZeo1bkLZBFnfneZMygzpiYmDA4Q4rJzxxyuYKfho7H0tIaiEUulzN06FCmTJmCWqWiSZMmFChQgFOnpDSDLVu2JDo6mlEjR5KUlIRMJuPYsWN4enpSrFgxatWqxcgRI5DL5RT08KB58+YoVHGM/bkPY2ctQq0WadmwDgXz5+XYWSnwTbumDdh+8Dhx8Qks3bhDo1cZWxbPomQRD+pXr0z/8dOQy2QUKViAkQN6MWPreWaNbIGRsZTK8DPWzx9Kj8EzsbF3pm3PMWxb8Ssn968mr3sxqjeQ9iR+jI1k8cSupCQnIggyrvy1i9+XHddJzZS/UFmMTcxYMLYZxsamdBmcHnl8y6LBdBo4Gxs7Z1p0H8ee1eM588dKXAsUp0o9qf4eeJ/j1oX9yOQKjIxMmD5+JEYKBaMH/cT4GfNQq9W0aFgf9/z5OH5aapjbNm/Mjv1S3IrlnlslPWRIfTZq4E/MWbYGZVoaeXI58+uoYcjlckYOHsCvM+aiVqtp3kjiPHFa+hBs07wJO/cf4mN8Ais2bNLarOeyv49+rpDL+a1XG35Ztg21WqRtrYp4uLrwx2VpCXvn+lW56PeQkzf9Ne+YgoVDumltdPzaPcQmJKGQy5nYqw3WFmbSiKpMxq/1yjL82A1UIrQtUQAPB2sOBUgxQzqVccfd3poabs5023MJmQDtSrpRSBNt/vfTPvgGRxCb8glLYwX9DlxFceZR9visTFCpVLzbtBr3yfNAJiPu8lk+Bb/DtrEUUC32/CmiDu0h97AJuC31REAgYvcWVPEfMcnvTu7hE0AmQxBkfLx1lcS7d6BD9vrb/O6FcXHNy5xRzTE2MaP7kNna8nsuGEq3QdK70LrHGHaumsBfB1bj6lacavWld+Hs4fUkJsTxx9Y5WtsYN+8gAOP2XyQuORWZIKBUqeiz6STtKhShkLMdB32kpfFdKhfn/OO3HPR+gkImw8RIzsLO9b+61FohlzOhXxdGzpdSwrWuVx2PfHk4fP4aAB0b1+aS9z3+8rqDQiHHxNiYuSP7IwgCkTEfmbl+J2q1GrUo0qhaBWpXKA1+V1DIZPzWsDzDDntJaW5Lu+PhaMOhe1KMk07lPLjwLJhD918hlwmYKOTMb1Ut3W5P3CIuORWFXOKxNjUmXi7/4fc2JjaOKfOXauxJTaM6NalaoRx+f6uddJTbtRSHulUwdrSjwZurvJi1mqBth/7jun2vsY2BQ0cyc+qvqNVqGjZuTv4C7pz5S+qWNGvRhpjoaCaMHkxSUhKCTODk8UOs2rAdc3OLL5e1b0dGLPKUUhzXrYpH3twcuigFOuzUsCYXfQL467qPti2fP7yPtr4m9O3I1PW7UKapcHV2YPqg7jmmgxCNDgYNHcGMKb9JOmjSnPwF3Dh96k8AmrdsTUx0NONGDdW0jwJ/HjvMGs+tfIyLY/6c6RpbUFGnXkMqVKqCPC0623y4IAiMHDyA5bOGIarV1GzYBtf8Hlw5K9lMvaadKF2xFg/uXmfyL20xNjGl3/AZALx8eo/bV0/hWqAQM8dKGXfa9xiGo4sr00d3IiU5CSsbB4qWqkq1+u1YN/8Xegyega1OW7uGfBna2pLla/Po7jVmjmypaavT/ZNcrqBL/9/Zt3EWSYlxtOr0E675PXjywI8H/rfwu30ZuVxBqfLV+G1oB0xMTBkwchoAcbFRrF7wq0aXaVSr04wyFfQHaQRBoHPvYSyeMRK1Wk2dhq3Jm9+DS6elVIINmnekbMWaBPjeZMIQ6R4/j5iqvb7XwAlsWDaVtLQ0nHPl4adhk1g1ZyhqtZoaDdqSJ18hvM7+AUCdpp0pVaE2D+9eZ+rw1hibmNL3l5lars3LJ/L8kS8J8bFMHNSE1l2HUrNhe/7ctxa1WsWU4R2QyeU0aN5VqrMzmjpr1okyFWvxwO86k4a21aQylOosNiaCLaumI6pVqNUilWs2pmxlaZH0w3u3ePPiEWN6VkShMKb/mCXasvzTftJvBy/h++YDalFNmxUHsTY1oWf1UhRyseegt7TKpkuVEpx/9IaD3o81bYOChV0aIggCd9+FcvL+Swq72NNlrVQXIxpXpnaRLHdB/1fiP5mtQBCEQUiz/Z+xURTFjRl+uwIZg0YFI32n8hUZVyCEH4SQ1V60/1/QBOhLAPzJFJBQFMVUTcC+YUCIKIr1hUyp/gRBWA2EA7uAk6IoltIc3675fUgTrPCkKIqlNPL1kdInPkaa1X8KNBdF8WmGci0DwjT/WgAWSDEN9oqiODOD3ANAJ1iiIAjFgGVIAw9hSAMci0RRvPD5eUVRXKKRdUCKdeCINCDSAaj4d6kMfZ/FZHsFFswUkDC7IFMpvy70A1AZmX5d6Dtx61OVbOcEyG358etCPwBbRWyO8Fon6wcw+6fwTyv/daEfQIpS/nWhH0AVy4CvC30n1ELOlNU28svBsP4J1Pd9coT3acPfsp3TckrXrwv9ABLm6KfDzA5EJOmvsPqnqP98ebZzAqQW/sdbGbOEwu9KjvDG1+6Y7Zx+pbtlOydArTtrc4T3vXXmFaj/HPli7mU7J4BanjN7l0Nsin1d6AdgnZY9mS0y4mXa38Ug+HGkpuXMXKClcerXhX4AgpD93ybJypyxLyO5+utCP4AkpdHXhb4TdZ6tynbOzzDtMv5/IgfghYDU/9iHcaMyJn+rM0EQOgNNRVH8WfO7N1BFFMURGWROAfNFUbyu+X0R+FUUxW8dy9bDv2rlgCiKMzL81PuCEEVxNbA6w2+3TOdHZPhZKsPxfhn+fvv5XCb5z9DbQCOK4tgMP7dnWXhJrnQWx54iDShkJT8j0+8oIGPC6TFfupcBBhhggAEGGGCAAQYYYIAB2YN/0Zw5SKsAMu5ny4sUnP97Zb4L/8aYAwYYYIABBhhggAEGGGCAAQYY8H8VPkBhQRDcBUEwRoqDdyKTzAmgjyZrQTUgThTFH95SAP+ylQMGfD8UsrSvC30n4s1zJmepZYp+zursgFr232PGprKcWYIXr7L6utAPwEYM+7rQd6KIxdts5wQI/uSaI7xBQvZH4y2cfC/bOXMSUU1+yhHe6MSs9zP/E5Qa0CXbOQEOhn41BMwPIZ998teFvhOxZRtnOydAmiz7l7kCJDYYnCO8195mfwDBzjm0/P961WE5wmt7/4dXln4RuUxypr35ZJz9W2wAjMmZdjfZKPvL+yk1Z/ozxgpVjvA6GedMvy5aqZ/14d8KdQ7NNMtlObBdIUMmLgOyhvjNScBzHqIopgmCMBw4i5TNb6soio8EQRiiOb8B+AtphfpLIAn4xx22/56vKgMMMMAAAwwwwAADDDDAAAMM+D8AURT/QhoAyHhsQ4a/RaR4fNkGw7YCAwwwwAADDDDAAAMMMMAAAwz4Pw7DyoH/Adzzu832jStRq9U0aNKKdp1765x/H/SO9Svm8ebVc7r1GUjrDj2059avmMddn5tY29ixdN0unet8fP1Yv3EzarWKZk2a0K1LJ53zFy9f4eAhKZWJmakZI4YNxaOgtAR76YqV3Pb2xdbWhk3r1uhcd9v/ASu27kWlVtO6YR36dGipc/6s1y12H5UGyczMTJgwqA+F3aQ0KQdOnuPEBS8QRdo0rkvXVunxG2/fDWDlll1SusVG9ejdsbUO77mrN9hz9JSmvCaMG9yPwu4FCHwfwrQl6WV8HxpGrgKl+BgbjrGxGd2GziWvu37E56jwYHavGk9SYhyubiXoMWw+CkV6NNzAVw9YNbUHvUctoWzVpig/pfLrmCEolUoSE+JJTUnBwtKSRk1a0qFLTx3u4KB3rFmxkNcvX9CjzwDaddSNkK1Sqfh19GDsHRyZPGOB9nhO2MJt/wBWbN0rpZVqWIfeHVplqq+b7NHWlynjM9TXwZPnOHHhKqK2vppqr/Px9WPDxk2o1GqaN2lM1y6ddXgvZbAvU1NTRgz7Rce+7nj7YGtrw8Z1a/Hx9WO153BEtYrajdrToqPuqipRFNm3ZTEP/K5r0gnNpIBHcZSfUlk4+WeUaZ9Qq1RUrN6Qdt2HSvf/6wAHty9HFEWsbGwZPWkhHkVK6nDu2rSMe743MTExZdDoqbh7FOND8DvWLJ6slQsPfU+nHoNo1lZK1XXu5EF+/3M3crkMd9fcvAx8j1qtpk2DWvRt10yn3Fd97rHx4AkEQUAulzGmb1fKFSsEwOz1O7hx9wF21lbsWzpd57obD56zeO9J1KKadrUr07+lbu7ly/6PWX/0gsQrkzGhe0vKF3EDYO/5Gxzx8kEUoUOdyvRsUlOnzrLDJ2xcu5p1npu44X0fYxMppWW+gvrvWGR4MNtX/EpSQhx53YvTZ8R8FAojQt+/Zs+6qQS/eUKrbiNp2KYfAMpPqfRYKqVH+5icQnKqEmtzU9pXK8OAxpmz/0h4+C6E3sv3sKhfaxqXKwrAx6QUZu4/y8uQSAQBZnZvBiXS6/3cgbm8enAVI2NTWvVbQO4CJfV4fS7txufiDmIiAhmz9BbmVtIy2Wf3LuB1fCWpqUkkxIZjZW1LvebdaNa+v871oihycOsiHvpfx9jYlL7DZ5G/YHEAdq6dzgM/L6xs7Jm2/LD2msM7lxHg64WFkZo8uVxoXLcmm3cfQK1W07JxA3p20k2PfP7KdfYeOaGpLxPGDv2ZQu5S1t6uA4djZmaGXCbTScsJ4O3nz9pNW6X0gI0b0r1zBx3eC1e82H/4qNYORv8yCA93Nz59+sToiVNRKpVSSria1enXM923+fl6s9lzHSq1miZNm9OpS3cd3uCgQFYuX8yrly/p3fcn2ndM30KSkJDAmpVLeffurZQWbvR4MMuHKIpc+mMurx9dRWFkSos+C3DJr19fd6/sxu/yDmIjAhm26BbmlunLmgOf3+HSoXmoVWlcsAHP6WO4de8RS3ceQq1W07Z+Tfq2baLDd9X3Pp4HTyLIBOQyOWP7dKRcsUKkflIyeNZyPinTUKlUNKxankGdW2UuTpYos2kezi3q8Sk8Cq/yrf9W9okZHHMAYWhbajdqR8ssfOLeLYt54HcDYxNTBoyYQQGP4trzapWKWRN6Y2vvxOgpKwE4uH0F93y9sJCn4erizJRhP2FlIWVnvuX/kBXb9klpDRvWpk973TjMXj7+bNx/DJkgQy6XMbpfN8oWL5xl2e/cvcfqTTt+yG7jExJZvMaTN4HBIMBvI4ZQsHQlAHx9fdng6YlaraZZ06Z06aK7BSkoKIhly5fz8uVL+vbtS6eO6dkujh07xpmzZxFFkWbNmtG+XTstp+eGDajVapo2a5Yl5/Jly7ScHTul+8yjR49y7OhRYmJiUCgUdO7cmWptJujV0x/bFvLo7jWMTUzpPWw2+TW+8pH/dQ5tW4haraZmww40aT8AgLu3znHq4HrC3r9mwvy9JHyM4fD2hSiVn4iNDidPPikjQsEipek1ZAqiKHJgyyIe3L2hSZEotY/RkaFsXTWVjzFRCDKBOo070rCV1Gc4sX8D1y8cwc5W2mJSo0ZNrly+hFqtpknTZnTpops1JigoiBXLl/Ly5Sv69O1Lx44Z9XCEc2fPIAgCVtbWREdFk6YWqNe4La079dXTx65NS7nvp2l3R03DzaMYIcHvWLPkd61ceOgHOvYYRLM23blz4wL7tq4kKjIMWwcX6jXrmi3+1u/mOQ7tXEZMZCh2Ds7Ub96V5h3037P9Wxbz4K7U9/hJR7fTiIuJRJDJKFy8PM8e+qJWqzA2NkWQyQCBpMR4zC2smLT4AH9sXcgj/+sYGZvSZ/hsbfke+d/gj20LEdVqajRsT1ONHXzG+eM7OLprGYu2XgHg1N2nrDtzm7CPiYCIUqXmwOjuFHN1IjMeBoXRe/VBFvVqRuMy0vu659o9Dt95iAh0rFqSXrVzJgPV/y/k1DaR/yb8z68cEARBJQjCvQz/3ARBuJmN/G8FQXDMLr7vhVqlYuv6ZUyauYRl63Zz4+oFggPf6MhYWlnTb/BoWnfQT8FUt1ELJs1cqndcpVKxZr0nc2dOZ9P6tVzx8uJdYKCOTC4XF5YsmI/n2tX06N6VFavT92I2btSQebNmZMGrZsmmXSydPIa9K+Zy4fod3gS915HJ4+zI2tkT2bV8Nj91asPCDTsAeBUYzIkLXmxZOJUdy2Zxw/c+QR9CtbzLNu5gydQJ7F61kAvXb+nx5nZxYvWcyexYMY++nduxaL2U1zq/a262L5/L9uVz2bJkNnK5HEEmY9Ly03QeOIPDW2ZlqftTe5dRp0UfJi0/jbmFNd6Xj2jPqdUqTu1dRtGy6R9WCiNjZs5bxpKVG5HL5Tg4ODFs9G9c87pEUOBbHW5LK2sGDB5J2w5Zp2U7deIwefMV0DmWE7agUqlZumkXSyePZc+KeV+oLyfWzJ7EzuVz6NepDYs2bAfgdWAwJy5cZfPCaexYNpubOvWlYu36DcyZOYNN69dyOQv7cnFxYfGC+WxYu5qe3buycnX6AE6TRg2ZO2uGDteYqauZveowd66f4UPQax2uB3dvEPYhkHnrjtNn6BR2ec4HpDoZP8uTmcsPMH3ZPh763+LVswDUKhUHd6yg16BJbD5wGYVCwfYNi3U47/vdJPRDEEs9DzFg2ES2r18k6SNvAeat3M28lbuZs2wHJiamVKpeD4DHAb743fFiz+Kp7Fk8jcev3rJi0gj2L5vBuRs+vA7WDTBbuXQxdi+ayu5FU5kypC/zPHdqz7WqW50Vk0bq1aNKrWbB7hOsGdOPw3NGc+bOfV69140dUbW4BwdmjuDAzBHM6N+BWdsl230ZHMoRLx92TfmFAzNH4HX/Ke/CIrV6zi6f4OPrx/sPH5i26hTdBk3nwOY5es8BcGL3cuq37M20Vacwt7Dm1iWpnBaWNnT6aRINWvfTkVcYGbN5eFf2T+iDXCbDxdaKWT2acebuE16F6meEVanVrPjTixrF3HSOLzpyiZrF3Tk+eQB//NoPdxcH7blXD72IDnvL0DnnaNF7Nmf2zMiy7PkKVaDHmG3YOOjGwnAvVp3+U44iINBx6GqMTczwuX6GD0GvdOQe+l8nPCSQWatP0HPIVPZunKs9V71+G0ZMWad3z+JlqjFt+SG2rVqEax4XFq/dyKLpE9mxZikXr93gbWCwjnxuFydWzZvGtlWL6NO1A0vWbtQ5v2LOVLasWKgzMKBSqVi1YRPzZ0xm69oVXPK6ztvAoEy8ziyfP5vNq5fTq2snlq2RVkAaGRmxdO4MNq1exsZVS/G5e4/HT59reT3XrWb6rHms3bAFr6uXCQx8p8NraWXFoCHDaN9RdyARYJPnWipUrMz6jdtYucaTvPmkAco3j7yICX/LzzPO0bTnbM7vn6F3LYCrRwW6jNyGtb1ufaUkfeTC/pl0GLKe/lNPMX/0z6jUahZtO8jK34ZxYMlUzt705XWwbvynyqWKsmfh7+xZ8DtTB/di7qa9ABgbKVg3ZSR7Nedu3X/Mgxe6fvpLCN5xBO9WP39VTg0ccYRBoTBn1SHuXD/L+yx9YhDz1x2j79Ap7NT4xM84f3IfufO66RwrUa4qs1ceZPfSmeTP48JOzaCwSqVm6ZY9LJs8mn3LZ3P+hjdvgnR9WaVSxdm1ZAY7l0xn8i/9mKdp1zNDpVKzwnPrD9vt6s07qFKhHLvWLWPrikUUyOuq4VWxdt06Zs+aheeGDVy5elXPf1lZWTFkyBA6dtRNgfn27VvOnD3LiuXLWbd2Ld7e3rx//x6VSsW6tWuZNXs2Gzw9uXrlCoHv3n0TZ2RkJMePHUMmk+G5cSMVKlbk9OnThGTyA4/8rxMR8o4Zq0/SY/A09m+SfKVapeLglnkMm7yeqcuP4Xsj/do8+QoxaPwyChWviFqt5uCWeYycsobR09cjk8n5ecw8pi07QK8hUwB4ePc6YSGBzFl7nN5DprBno/S+y2RyOvcdy6zVR5i0YCeXTx/Q8VONWvVizZp1rFy5mosXLjBz1hzWb9iI19Ureu+ulZUVg4cMpUMWevjzxHFWrFzN6jXrePniBU2bNmXhmgPcunaW94G6dnvf7yZhIUEs2XCY/sMmsW39Qskm8hZg7oo9zF2xh9lLd2JiYkKlavUkfeR1RwTcCpVi0JhF2eZvc+V1B1HErXApBo9bhPc1/b7Hw7s3CA8JZK5Wt/Mz6HYMs1cfYeK8rVy/eJxuA35l1srDCILAwDHz+H3JQcpXa0i5qg14pCnfjNV/0nPINPZvTLeDA5vnMXzyOqYuP4rv9TM6NhQdGcrTgFvYO+bWHmtWrggIcGxCL3YO74xCLsNIof85qFKrWXHqBjWK5tceexEaxeE7D9kzsit/jOmB1+O3vIuI1bvWgP9u/M8PDgDJoiiWy/DvrSiKNTILCUIOJR7PYbx8/gSX3HlxyeWKwsiIGnUa4XP7uo6Mja0dhYoURy7XXyhSolQ5LK2s9Y4/e/6CPHlykzt3LoyMjKhbpzY3b9/RkSlZojhWVlJAnuJFixIZld75LlOqlPZcRjx++Zq8uZxxzeWMkZGCRrWqcM3HX0emdLHCWFtKgcpKFvEgPErKJfwuOIRSRQpiamKCQi6nfMmiXPW+C8CTF6/Im9slA281rnv7ZeItks5btBARUTF65fN78AhjIwXVG3ZGEAQKFC5LclI8H2MidOREUeTFozuUqSrNFlWq05YHvhe156+f2UPpqo2xtE6ffRIEATMzc14+f4qLS24EuQwjhRG16jTA+/YNHX5bWzsKFymGXKFvlpGR4fj53KZRU90VFzlhC09eviZvrnS9NqxV9Zvr623wB0oW8dDWV7mSRfHS1Fdm+6pXpw63/sa+ihUtpmNfpUuVwsrKSofLKVdeFEZGVKnVFH/vKzpc97yvUKN+KwRBwKNoGZIS44mNjkAQBEzNpJkvlSoNlSoNQRB4/eIhxiamGJuaojAyomDhkqjSlDqcfne8qFW/OYIgUKhYaRIT44mJ1v0AfRTgg3OuvDg6Sw3zhdNHaN2xD8ZGRjx++YYCeXLh6uKEkUJB4xqV8PK5r3O9uakpgiAFx0lJTUXIECinfIkiWFuakxkPXweTz9mBvM72GCkUNK1ahiv3nmTiNdHyJqcqtX+/CYmgdMH8mJkYo5DLqVjUnct3H2dZZ//EJ9y8fYfGDeojCALuRcqSnBhPXBbv2PNH3pSrJgXXq1qvDQE+lwCwsnGgQKFSenYsCALmJsY8fBdCXgcbZDIBhVxOswrFuPLgpZ6u9nndpVHZwthbpesxISUVv1fBtK8mZaY1UsixNjfVnn9+7yJlqrdDEARcC5YjJfkj8bHhety58pfA1jGv3nFjUwtC3j7A3rkAZuY2yGQyKtdsSoDPFR25AJ8rVKsn2WzBImVITkrXUeESFTG31PfbJcrV0OrE2tISY2Nj8uRywchIQYPaNbju7asjX6p4UawspTopWbQwEVFfz9v+9MVLXHPnIk8uyQ7q16nFzTs+OjIlixfT8pYoVoSISClomeQDpYBYaWkq0tLS0JgeL54/I3eePOTKnQcjIyNq16nHnVtf8ItyXb+YlJTIo4cPaNy0OSANQlhq7v8i4CIlq0r1lce9HClJH0mI068vl3wlsHHQr68nPn9SuFxjrO3zAGBvY8Wjl2/Jm8sJVxdHjBQKmlSviJdvgM51Gd/d5NRU7ZsrCALmppI9palUpKnUWh18DdHXfVFGx31VLtAEHJXgkAYKIyOq1mrCvUw+0d/7KjXqt9T4xNIkJSYQGy3ZV3RkGAF+16nTqJ3ONaXKVdfaV8nCBQnXtKGPX76R2nUXJ6n9rVkFL997uvowy6CPlE9ffOYnL17imivXD9ltYlIS9x89oWXj+gAYGSmw0rRNz58/J0+ePOTOnVvjv+pw+9YtHV5bW1uKFimCIpN9BQUFUaxoUUxNTZHL5ZQuVYqbN2/qcdapW5dbt2/rcRYpWhS5Qr/NTU1NxSVXLpydnVEqlZQvX54A38s6MgE+l6lat7Wer3z78iFOufLj6CK1exVrNtNemytvQVxcpRVbIUEvccqVX2ofFUaYmVtyX699vEr1z76maBmSNe2jrb2TdjWJqZkFufO6Exul66cl3T7TtA0aPdSpm6VuixQpqqdbkAZuPn36xNOnTzA2NqaghwcKIyOq1W6Cn7eXjuxdby9q1W8htbtFS2va8r9vd1OSE3HN64aRsQlyhSLb/G1qchK58xbE+DNvraZ679k973TejH2PjLoNCX6DuYUVMkFAYWSk5RFFEb+b56hUq7lkB/U+20EZkpIy2kE+HTu4n+HZDm9fTPveY8j4wj0MDCOfoy15HWy48OAV5Qrk5soj3UENgH037tOotAf2Funt45uwaMoUyIWZsREKuYyKBV259PCV3rX/zRBF4T/279+K/wuDA3oQBCFB8389QRAuC4KwF3ggCIJcEITFgiD4CIIQIAjC4AxyXoIgHBUE4bEgCBsEQdDTnSAIxwRB8BME4ZEgCIMyHG8mCMJdQRDuC4JwUXPMQhCErZp7+QuC0FZzvKQgCN6aVQ4BgiBkve5Og+ioCByc0rMLODg6EZOF8/5eREZF4eSYviDCydGRqKgvR6U9c+48lStW/CpvRHQMLo7pH8xO9vZZfqR/xsmLXlQvL3XSC+Z35d7j58TFJ5CSmsrNuwGER0ZreZ0z8jp8hffCFapVKKN3/MK129hYWWHrkEt7zMbehbho3ZnXxPhYzCystB0lGwcXPkZLHc646DAe+FykRiP9WX+VSsWyRbN49PA+ZctVokixEjg4OhH9HXW2deMa+vw0WNvR+oycsIXMenW2t/tqfVUrL+m1YP683H/8TFtft+4GEKb5SIjKZF+Ojg5E/q19nfuifWXmsnNwJjZKt/MfExWOvYOLroymI6xWqZgxphtj+jWiRNmqFCxSmtjoCIqVrMQfO1Yysn9rHvjfIb97kUycETg4pXPaOzjr6fuW13mq10lfbhz6IZBnj+/Rf/J85mzYibFRevR3Zwc7ImJi9Z7virc/XcZMY+yCNUwZ2udLKtIiPDYOF3sb7W8XOxsiYj7qyV3ye0T735cxcuUOpv8kzeZ4uLpw9/kbYhOSSE79xPUHzwiNlsqUnT4hKioKJ6f0JYy2Di7ERevWWWJ8LGbm6e+YrX0uPZmsoFKrmbjzJL4vg6hW1I0ybnlwtrUiLC5BRy4sNp5LAS/oXLOczvHgyFjsLM2Ytvc0XRbtYMa+MySlftKej48Nw9ou3T9Y2+UiPvb7sno89T/P+9f3OLB6MH1+mYGtgwsxmZ4tNiocuwx+yNbeRc+u/w5Xb94hn2v6bJGTgz2Rf/Pxf+r8ZapWKJfhiMD46fMYOHYSJ85e0B6NjIrWtQMH+799d0+fu0iViunLTlUqFYNGjqNj7/5ULF+W4kWl9yoqKhJHx3T/5ejo9Lf2lRGhISHY2NiwcvliRg0fzOoVS0lJkbJAJMSGYZWhvqzscpHwHfUVE/6WlKSP7F/em53zO3DK6w4RMbG4OKRnr3B2sM3y3b3sc4/O42YxdtF6pgzula4DtZqeE+fRdPBvVCldjFKFsjcjSpwCbDMkMrJzcNHzTZl9or2DMzEan7hv61I69x2lWdqcNU5evk718qUATTuRUR9faCeu3LlL11FTGDd/JZOHZh1QOzIqGmfH9JU632O3H0LDsbWxZsGq9QwYPZFFqz1JTknR8GZuc/7ef2VEgQIFePjwIR8/fiQlJQUfX18iIiOJiozEMYMf+x5OR0dHKlepwqOHD+nZowcW5uaUKVtW7x2Piw7X6Y/YOrgQGx1ObHQYdhnq70v+IeFjjI5cUmI850/sZvGUAbx4LA3Wx0aHY+eYfg87zT0yIjL8A4FvnuFepJT22OXT+xn2yxB27tiOjY3tD+uhQ4dO9Ovbm+nTpmFubkGFClK7kVWbGhMVjr1jBrt1dCY603Pfvqbb7sZERehck13+NkZPb856eouJ1i1vxr7HZwS+foYyNUWr2888L5/cxdrGAefcBTTly8CjKZ9+3Tlr+6sBPlewsXcmr1tRnfuFf0wgl600uHb23nOqF81PWFyijkxYXAKXHr6ic/XSOscL5XLA7/UHYhOTSf6k5PrTt4TGxf+tngz478P/hcEBswxbCo5mcb4KMFkUxRLAAKT8kJWBysBAQdDmMasCjANKAx5Ahyy4+ouiWBGoBIwUBMFBEAQnYBPQURTFssDn9ZCTgUuae9UHFguCYAEMAVaKolhOwxOc+SYZIZLF5phvnYb4W2J9XuEL6T3u3Q/gzLnz/PxT3yzP6/LqH8r8kfsZfg+e8OfFa/zSW9rD55Y3D73atWDUzMWMmb2Mwm75tDNIYlbl/QLv3QePOXXBi6G9dT/elco0bvjcxcHONqtCfsuDAHBs5wJa9RiLTKY/Qi6Xy+nbfyi16jTg5fMnvHv7ebT22+rM1/smNjZ2eBQuqncuJ2wha71mLev34AknL3rp1FfPdi0YPXMxY2cvpdDX6utv7OvsufMM+KnfN5cxcyGz3EKmEZHJ5cxYvp8lm8/w5sUjgt+9RBRFQt6/oWv/caza+ic16jXlcYDu7FVW+s542zSlkrve16has4H2mFqlIjEhni1zJtK8djV8Hz3VKX9WGqhXpTwHl89i0fiheB7InN42C2T1sFkQN6hYkqPzxrJseC/WHT0PQME8zvRrXpehS7YybPl2iuTLjeKzHWejT8iqyjJTZWnP3wC5TMaYNvVoVqE4D9+F8OJDRFb0LD56idFt6iLP9AGkUos8DQ6jc81yHPy1L2bGRmy94J2h7N/ua74EV7fSFKvUjM6/rOXE/nVZcvyT93nXwaPIBBmuuXLpnviSTwx4xKkLlxncNz0GydoFM9m8fAGLpk3k2F/nuP9Is/rkO57fP+ABp89fZGC/9NgncrmcjauWcmDbRp4+f8Gbd4Ea2m/3NZmhUql49fIFzVu0ZuUaT0xNTTl0cP8Xy/s9flGtVhEW+IgOv3jSacRmth49TUSWs/f6nPUrl+OPpdNYNG4Qnn+c1B6Xy2TsWfA7J9fO5fGrt7zKtAT/nyLL1+sb2jBBELjn44W1jR1uGeIPZMb2wyeRy+Q0rV3tO+4H9apW4MDKOSz8dTgbDxz75rJ/q92qVCpevHpD22aN2bJiAaamJuw9fFxD/ON2kD9/fjp37szvkyczdepUCrq7I5fLv9XVZon4+HieP39OnTp12L1nDympqTx+/FjfD3yH381K5xmvt7FzpGv/8VSu1ZQuP41j8/LfSU5K+KpPS0lOYsOi8XTtPx4zc+mjsl6zzsxd9yer16zDwtKSZ8+eZSb48sNnQHx8PLdv32Lrtu2MGDESlUrFpUvpqzAz02RdjelCUrvrRZWaDdOv+YKt6/D+iL/9tobsb2lTkpM4d3wn7kVKa3X7mcf3+mkq1Wr2JRrpGb5g159SkzlzeBOtu/7yxWIHBIZiamyEi42l3qMuPuHF6BY19drHgi72/FS/IoM3HeOXzccpkscRxd8MIv43QhT/c//+rfi/EJAwWfOh/SV4i6L4ecNfE6CMIAifI6XYAIWBTxq51wCCIOwDagGHMnGNFAShvebvfJprnQCvz/cQRfHzEHgToI0gCOM1v02B/MAtYLIgCHmBI6IovshcYM2qhEEAQ0ZMICoifaQyKjICO/t/HgLB0dGRiMj0pVoRkZHYO+jnnX395g3LV61h7qzpWFvrL7vKDCcHO8Ii02cBIqKjcbS31ZN7+TaI+eu3sWzKWGwybE9o3agOrRvVAWDDnkM4acrk7GCvXUUAEBH1Jd5AFqzdwpKp47GxTs/VfPiv8+w//heflGnkdnYiNipUey4uOgwbO2cdHgsrO5IT41Gp0pDLFcRFhWFtJ80gBL9+xK5VUrUmxsfw9N41ZDIFpStLjZWDoxNxcbGULFMOfz9vVCoV9g7fVmdPHz/E584N7vreRvnpE0nJSaxYPIdh42fg4OCc7baQWa/h0TE42uvne3/5NogF67eydMq4TPVVl9aNpGB4G/Yc0s4uZbavyMgoHL5gXytWrWbOrBlftK/MXDFR4dja6wbWsXdwJjoqTFfGTlfG3MKKoqUq8tD/JoWKlSX0/TsqVmsApGFn78THuBg9zqiIdM7oTPe973cTN4+i2Nilz4LZOThTqXo9BEGgYskibD1yitj4BOysrQiPisExq4EpDcqXKELwuu3EfkzA1vrL+bWd7WwIy/DxEhYTh5Ptl9/NikXdCY6IJiY+ETsrC9rXqUT7OlIAr9WHz+JiJ61C+Kc+4cTJU5w4eYqQ0DBKFCtGREQEedykc7FR+u+YpZUdyUnp71hsdCg29royX4KLrSXRCUlULpSPm0/fkKZS42yjq7NHgWH8tuNPAGISkrn2+A1ymYwybrlxsbWijJu0jLxxuaLMOXiO+MdSULQ8bqX5GJPuHz7GhGJp823l+gwru1zER4eSv0hl/toZRNiHt3r2KM32pt8nNjpMz66zwq0rJ/Dxvcvgfj3Ye+i49rjkE/Xf3Vdv37F4rSeLpk3U8YmOmrq1s7WhdrXKPHn+kpKly+Do6KBrB1HRONjr28GrN29Zuno982dM0eH9DEtLC8qVLoWPnz8tC5bG0dGJyMh0/xUZGYG9vYPedVnB0dEJR0cnihaTPmgFmYw/jx/F8rofuQuUJj5DfcV/Z31Z2ebCzMIOYxNzjE3MKVesEEkpKYRlmBkPj4rFyc7mixwVihdmZtguvXfXysKcCsULc+v+Y9y+uURfh20axGbo3cVEhWGbqS2wc3DR8YnRUeHY2jnie/MC93y8CPC7gVL5iZSkBDYun8KgMdIe5xuX/uSOXwCrp4/TfmA529tptxjA53bC9ovlK1+iCO9DI4j9GI9tJttwcrAnPDJ91vl77NbJ0QEnR3tKFJUWXNatUZW9h6UBVf02JzJLu/0SmjZtStOmUkDd7du34+joiKOjI5ER6bPAkZGR2Dt8m83eu3ePXC4uxMXFoVAoqFmjBidPnqRoxaY6crYOLjr9kdioMGzsnUhLUxKTof5io6XjmWFlY8+LR9K2HyMjY5IT4zVL2kvglCsvYR/eSb4mMv0eMVFh2Gj8UVqakg2Lx1O1TnMqVEv/4La2lZ5TJpNRv34Dli1doqOHb9XtvXv+uORywcbGFmcXZ8zNzXny5Anlauu3qaBZKRCZwW4jw7HL2O7evYmbRzFsbNPrwd5B95rYqLBs8bf6etMvr12me8dEhevodv3i8ZSpVIfQD28zyThw8dR+Ji7ar+XJWN8x0RnsIFMZbOyciQgNJjL8PXPHd9E+8/xfu1FxaEtcbCwJjU3g7L3nNC9XhPC4BJytLXTK/SgonN/2nJE4E1O49vQtcpmMBqU86FClJB2qSEFdV52+iYvNl/sjBvx34n9ruOfHkHEtjQCMyBCfwF0UxXOac5nHeHR+C4JQD2gEVNesEPBH+uAXsrj28706ZrhXflEUn4iiuBdoAyQDZwVBaJD5QlEUN4qiWEkUxUo//zKG0A9BhId+IE2p5KbXBSpVrZn5ku9G0SKFef/+AyGhoSiVSq56XaN6Vd1o3+HhEcyaO59fx40hr6vrF5h0UbyQO8Eh4XwIi0CpTOPCdW9qVdKNdBoaEcWkxWuYPnIg+fPoznxFx33Uyly57UfjWlKZihUuSFBIKB/CwjW8t6lZuUIm3kgmL1zJ1NGDyZ9huS1AxxaNKVHEg9E/96Z21Yr4XTuBKIq8e3EfU3NL7Yf/ZwiCQKGSVQi4I5mHr9dxSlWUqmryqnNMWX2eKavPU6ZqEzr0n0Lpyg1J+BhNYkI8hYoU5cP7IHy9b5E7Tx6ue12iclW9MBhZole/QWzeeQjPbQcY+9s0Spcpz+gJUlAhjyLFst0WihVyJzgkTFtfF6/fybK+fl+8mmkjB+nVV0yG+rp625dGtaSZps/2FaqxryteXlSrWkXn2vDwcGbNnc+EcWP/1r4+c0WEvSdNqcT7+lnKVdaNzl+2cl1uXj6JKIq8ehaAubkltvZOxMfFkJQoLYn7lJrCk/t3yO3qhnvhkgiCwJ3rZ0lTKrly7gTOuXXLUKFKba5fPo0oirx8+gBzc0udwZhb187pLG0EqFStrnYFgqWZGco0FUnJKSjT0jh/05c6lcrqyAeFhmtndZ6+DiQtTYWNlW4jnhkl3V0JDIvkfUQ0yrQ0zt4JoF453VnAwLAoLe+Td+9Rpqmw1cQviP4oLb8PiYrlkt8jmlUtq6PnH/UJbVq1ZM7M6eTJk5sa1apy/tJlRFHkzXPpHbPJ4h0rXLIy925LqxruXDlB6Ur1//bZ4z9G8zEphZL5c/MuPJqrj16R18GOM3efUrdUIR3Z09MHcXr6YE5PH0zjckWY3LkRDcoUxtHaEhdbK96GSYNid56/o1aJggycdpyB045TpFwjAm4dQxRF3r++h4mZFVa23/6xGR3+jtwFShEd/pbn9y+hVH4iwPcqZTLZbJlKdbl9RbLZ188DstRRZjzyv8HZY9uZP3kCZUoUIzgklBCNT7x07SY1q+hu8wiLiGTq/GVMHj2MfK55tMeTU1JISkrW/u3jH4B7gXwAFCtciPcfQggJDUOpVHLZ6zo1qlTS5Q2PYMb8xUwaO1KHNzYujoQEqclNTU3F714A+TQB4woXKcqHD+8JDQ1BqVRyzesKVat9m1+0s7fH0cmJ4GApMKK5uTnNWrSk3+/HKVSmEY/uSPX14Y1UX98zOFCoTEOCX/miVqWh/JTMo5dvqVW+NEGh4bwPj0SZlsa5W37Urqi7/Fbn3X0TSFpaGjZWFsR8jCc+MQmAlE+f8H74jAJ5XPTu+0+QLxUijCBKIc2k3rl+Ts8nlqtch5uXT2l84gOtT+zUewRLN59m8caTDBk3j2KlK2sHBh7cvclfR3ew6LcRmJqYaLmKF3IjKEM7ceGGN7Uz+7KQMK0+nr1+hzItTWcg+TOKFfb4Ybt1sLPFydGBQE1g17sBD3HLJ9lXkSJF+PAhvc256uVFtWrVvlmnsbGxgNQu3bh5k7p16+pxel29+s2cTk5OhISE8P79e0JCQrh79y6RkZGUrlRPR65MpXrcufqn1leamVthY+dEgUIlCQ95R2RYMGlKJX43zuhdC5A7r4dG7j0xUWF4Xz9L2cr1iAgNJjwkECeXvJStXJdbn33NswDMNLYgiiI7184kt6s7jdvoZj7KuDQ+NDRU+79SqcTL6ypVv1kPzjx7+pSUlBQKFy5CWFgYNjY2pCmV3L52jgpVauvIS+3uX1K7++wB5haWOgNft7zOUb22brtbsHAJQkOCUH5KRZWWhs+Ns9nib6U6CEznvX6Wsln0PT7zvsqk2x1rZ5Hb1Z0uP40lPCRI24fxuX4WSytbXFzdtVsJSleqx50rn+1A4km3g0AdOyhTuS6uBQqzaOsV5qw/zZz1p7F1cGHSov04WltQMp8LgZGxnL73jIalPThz7wV1SxTUKffp3/tx+vefOP37TzQuXYjJHerRoJSU5SIqQfJfITHxXHzwiubldLdc/rdDjfAf+/dvhZDlktz/IQiCkCCKomVWxzQf9ONFUWylOT4IaAF0FkVRKQhCEeA90haD00jJrN5p/t4oiuJhQRDeIi3/rwn8LIpia0EQigH3gGbAI+AuUEcUxTeCINiLohgtCMI8wBppMEIUBKG8KIr+giAUBN5ojq0A3oqiuOJLz3fvRYTo73OLHZuk9HX1GrekQ9e+nP/rGACNW7QjNiaKSaN/JjkpEUEmw9TUjKXrd2NubsHKRdN5/OAe8R9jsbG1p3PPAXRsKnXIvH18NWnL1DRt3Ige3bpw8q/TALRq0ZxlK1dz/cZNnJ2ljpZcLmftymUAzFu4mIAHD4n7+BE7W1t69+xO57pSA3/T7z4rNSmPWjWoTb9OrTl6Vgqk075pfeav28qV237kcnLQ8m5dNB2AoVPmERefiEIuZ2S/blQqUwK1TJoiueV3j5Vb9kjpjxrWoW/nthw7Iy1Pa9esIQvWbubKLR9yOTlqebcskTIRpKSm0uHn0RzcsBQLczN+W/8Xz+7fwMjElG6D55DPQ9oLtmnhELoMnIWNvTNRYUHsWj2epIQ4XN2K03PYQhRG6akMAfat/50SFepStmpTPrx7xpGNv6JWq0lMSiA1OQVzC0saNm5Op269OfuXNMvXtEVbYqKjmDB6MMlJSQgyAVNTM1Zt2IG5efqH4cMAf44fOcDkGQtQipIOstsW+tQtxk2/+6zatldbX307teHo2Uua+mrA/HVbuXrbFxed+pqhra+P8Qko5HJG9OtOpTIlSDB10NrXho2bpNRHjRvRo1tXHftavnKVnn2tWbkcgPkLFxPw4IHWvmrVrMEtn/uo1WpqNWxDq84/c+WMtLCnXrNOiKLIno0LeOh/S5PKcAZuhUoQ9PY5W1ZNR1SrUKtFKtdsTJuuUriQM0d3cHTfOhBFrG3sGTN5Ea9fSEurGzbvIDXunosJuHsbYxNTBo2cSsHC0kd4amoKo/q3ZtnGo5hbpLufNKWSjavmEPoqACOFnAbVKnLy6k0pTWS9mvzUoQVHzl8FoEPjuuw8foa/vG6jkMsxMTZiRK9O2lSGU1Zu5u7jZ8TGJ2BvY82gzq3pVFW6/7WAZyzZdxK1WqRtrYr83Lo+f1yWggd2rl+VbX9d5eRNfw2vgjGdm2tTGfaf70lsQhIKuZxx3VpQtUQhIlxKZatPsLWxIa+rK+/DYzAyllIZ5veQZiLWzx9Kj8EzsbF3JjIsiG3aVIbF6DNiAUZGxnyMjWTxxK6kJCciCDJMTM34fdlxoiPec3TFL6jVauJTPpGc+gkrMxPaVSvNwCbVOXj9HgBdapXTeU+n7vmLOiU9tKkMnwaHMXP/WZRpKvI62jKrR3POOAwHpGW6Z/fN4tXDaxgZm9Gq3zzyuEkfhvtXDaRlnzlY2brgc3Ent85uJuFjJBZW9niUrkurPnO5eWYjD24dR/kphYSPEVhaWlO3WRdadByI19k/AKjTtLOUAmvzfB7du4mxiSl9f5lJgUKSjjYvn8jzR74kxMdibWNP665DqdmwPVOHtyZN+QkHayngnYOdHe9DQ6WUgw3r07tLe46flgZb2jZvzKLVnly95U0uZ41P1KQs/BAaxpT5UuYSlUpNozo16d2lPWkyKUbGHV8/1m7ahlqtpnmjBvTs2ok/T58FoHXzpixZtY5rN2/j4uyktYP1yxfx6s1bFq1Yg0qtQlSL1K1Vgz7du5Aol2bdfX3usNlzHWq1mkZNmtGlW09On5JWdzRv2ZqY6GjGjvqFpKQkZBq/uNZzC+bmFrx+9ZI1K5ehTFOSK1duRo2ZgH9UCURR5MKBWbx5LNVX897zyFVAqq9DawfSrOccLG1d8Lu8E+/zm0n8GIm5lT0FS9alWS8pYrn3+c08vHUEQZDRu1EZurdowA3/hyzbeVjz7lanf/tmHD5/DYCOjWuz48Q5/vK6g0Ihx8TYmJE92lGuWCFevHvPzPU7UavVqEWRRtUq8HPHFlyvOoyvodyupTjUrYKxox2pYVG8mLWaoG2ZFzBKeGwGxx2AfK7UatiW1p0HcFnjE+trfOLujQt56H9T6xPdC+mmE3360Jczx3ZpUxlOHNoWpVKJo6XUzpUsUpDfBkkfjTfvBrBiu5Q2s1X9mvTr2Ioj564A0KFJPXYdO83pq7e0vmx47856qQw/GUu+8ravP6u37PhuuwV48foti9dsRJmWRp5czkwcOQS5nTSA4O3jw0ZPTylVZpMmdO/WjVOnpPTGLVu2JDo6mpGjRmnsS4apqSmenp5YmJszfsIEPn78iEKhYODAgZQvVw5REPDx9sZz40bUKhVNmjShW/fuepyjRo7U4zS3sGD3rl2cPXtWu3qgY8eO1Gj3G9fOHQSgdpMuUoq9LfN4fO8Gxsam9Bo2mwIaX/nw7jUOb1+EWq2iev12NOsotV337lzkj63zSfgYg5mFFbb2LqSmJJKSlIAaEVtbRxITPlKmUh16Dv4dURTZt2mB1hb6DZ+BW6GSvHjiz+LJ/XEtUFi7SqR9z+GUrlibLSunEPTmGcayNJxdXKhduw779kopjxs3aUK3bt35S6OHFho9jB41Uufd3eDpibm5Bbt37+Ka11Xkcjk2NjZERkaSphao07A1bbv05+JpKX1gw+Ydte3uA01bPnDEVAoWluw2NTWF0QNasdTzmE6763vrMlvWziMhPg5BJsPR2ZXZa/78x/7W/84ldq+fSWJCOu+8dce5clbT92gqvWd7Ny3gkaa8km5L8OKJP4smD8C1QCEEQUZyUgKqNCVGRibUbNiGsJAglJ+UFCpRkTpNJTs4sHm+ZAcmpvT+ZZa2fA/vXuPQtkWo1WqqN2hH844D9fzBlKHNmbhwL02jpIw/Wy75suH8HZytLWhXpSQDG1bm4K0HAHTJFGdg6v7z1Cnhpk1l2G/dIeISk1HI5YxvXZuqhaWBY9M2w/69X7vfgZN30/5jH8atKij+lTozDA7oDg7IgDlAa6SZ/QigHVAemKb5XRrwAn4RRVGdYXAgHjgGuALPkLYTzBBF8YogCM2BeUgrNcJFUWwsCIIZsAKoobnXW1EUWwmCMAnoBSiBUKBHhq0Ierj3IiLbK9BO+HrE6h+BZcq3Baj5XnweHMhO3Emp8HWhH4C79T8PFpkVPg8OZDfypupHeP+n+Dw4kN0I/vRtq1e+FyZy5deFvhOFk+9lOyeAcWLOvGOfBweyG88SszcQG0CdkJ1fF/oBHDT7egq5H0E+++Rs5yxu9DTbOQHt4EB24/PgQHbj2tt82c7Z2e7C14V+AN8yOPAjsL3v93Wh70TxNP+vC/0APg8OZDeSjL6+5fFHIGZHfKdMeJOQM+2YkVyVI7yupt8XjPVbEa389i0f34pEpfHXhX4Acpk6R3iV6uxPolbzzZZs5/yM/5XBgT/9/nODA60r/jsHB/7nYw5kHhjIeEwUxSvAlQzH1cDvmn9aaEZMk0RR1As/L4qiW4afzb9QhtNIqw0yHksGBmchOx+Yn/m4AQYYYIABBhhggAEGGGCAAQbkFP7nBwcMMMAAAwwwwAADDDDAAAMMMODvIIr/ysn8/ygMgwPfgMwrDP5NyKN8l+2cb2WFvy70A3gt5s8R3iqxp78u9J14Fl452zkBqgdMzxFe47+JlP1PkNC4Z7ZzJqIfuTw7EPLRLEd4KzqFfl3oOxFtlQ+7hL/NUvpDiHQu8XWhH0BYWq6vC/0A1DmweC/c458HZM0KirCcWWkYn5r9S129U8vQJHJbtvMGF274daEfwOuPOWNf1ubZv9z3vXXOvGM5sfwfILZsxa8LfSduAQ1P/prtvOZZpP/NDnxyq/p1oR+A2aeP2c5553GBbOcEqFU6Z7YV+EfkTHmtTNOynTNNnTMx2M2Msr+sOQZ5zrxjBvxvwTA4YIABBhjwH0ZODAwYYMBn5MTAgAEGfEZODAwYYIABBvwbkBOTFv9tMKQyNMAAAwwwwAADDDDAAAMMMMCA/+MwrBwwwAADDDDAAAMMMMAAAwww4P80/seT+H0TDIMD/wO4c/c+K7fskvILN6pHr45tdM6fu3qDPUelXNHmpqaMG/wThdylfWLxiYksXLuJN4HBCAi0blyfQ+euoVarqde4La079dXhEkWRXZuWct/vJiYmpgwaNQ03j2KEBL9jzZL0JA8h7wMxNTPHzMwCjyIlCXzznA/Bb5k4fzcFCpWUcvduXcRD/+sYG5vSd/gs8heUcrQ/8r/BQU3O1poN29OsfX8Agt8+Y8/GuaSmJOHglIf+o+ZhZm7JX7f82Xn6GonJKYTHfkSZpqJbo+r82lNXD1fuPmbd0fPIBAG5XMb47q20ud33nrvBUS8fRFGkfd3KUK699nlvnphL0DMvFEam1OsyH0fXknp1cGnfeCKCHyKTG+GUrzR1OsxEJjfihf+f3L+yCQAjY3NqlpJT2M4SI4+SWDTtCjIZKf7XSblxRo9TUaCIRkaOmJzAxx1LADCt2giT8rUAEVX4exKOb9deI89fFNM6bUCQoXzszSe/y3q8cteCmNRuCzIZYkoiyUc2IFjaYNq4G4K5FYgiykd3UN6/rrGve6zZtB2VWk3Lxg3o2amdDt/5K9fYd+QEAGampowZOoBC7pJeuw4cjrmZKTKZTJOLOj0Rx13fO2zduAa1WkWjJi3p0EU3vkFw0DvWrFjI65cv6NFnAO06dgPg06dUpvw2CqVSiVqlonrNunTt2Y+Tu+fy/L4XRsamdBw4jzxu+vUUHRHMwXXjSE6MJXeBEnQavBCFwpiUpHj+8PyVuKgQ1Ko0ajbvT8U6HVB+SmXU6NEolUoSEhJISUnB0tKSZk2b0qVLFx3uoMjQ84MAAQAASURBVKAgli1fzsuXL+nbty+dOnbUnjt27Bhnzp5FFEWaNWtG/0aVALh17yHLt0m5wds0rEWfdroJT7x87uF54LjGZuWM7teFcsWkmCBz1m3nxt0H2NlYsXfpDJ3rfPzusm7jZikPfZPGdOvcUef8xctXOXD4iLbORv4yBI+CUlrBJStWc8fHF1sbGzatW4WP311WeY78xz4hPPQDHXsMolmb7uzdupKrF06QmpqCkZExP/+6msIl9ON8RIUHs2PlryQmxJHPvTi9hs9HoTDC99pJLpzYCoCJqTldBkzF1a0oMZGhjJ8zheiYWFJTU0j9pMTC3Oy7dBAeEcGiZSuJjolFJhNo0bQJHdq21nneM/vm8uKBZGvt+s8ndwF9W/O+uJvbF3YSEx7IhBW3MLeyAyAy5DXHt07iw7tHuLqXISk+AiNjM7oOnkded/397NHhwexeM47khDhc3UrQ7ZcFKBTGvHrszfZlw7FzklKfla7cmMYdfgFg2t7TeD16jamRAmMjOWq1SPtqZRjQOOu91w/fhdB7+R4W9WtN43JFAfiYlMLM/Wd5GRKJIMDM7s1w0ISj8fX1ZaPnetRqNU2aNqNLF91EPkFBQaxYvpSXL1/Rp29fOnbspD139OgRzp09gyAIFHBzY/TosRzePo8n/tcwMjGlx9C55MtCD5ItTCApMY68bsXpNXyBZAvXT3LxhJSey8TEnM4/TyVP/qIc2TEfv+t/kZqShLWdM3kLlqH9gHkYGZtoOWMigjm4fhxJibHkKVCCjoPS/cEhz1+JjZb8Qa3m/alQuwMAJ47+wYVzp0hOSSYxPgFrGxsaN21Fxy49dMobHBTIao3/6tlnAO066upIpVIxYfQQ7B0cadGqPRs91yGqVdRu1I6WHX/SkRVFkb1bFvPAT8pxPmDEDAp4FNeeV6tUzJrQG1t7J0ZPWQnAwe0ruOfrheAKDmnQPQLMvhCCocymeTi3qMen8Ci8yrfOWigL3Hj8moVHLkr2Vb0MAxpXy1Lu4bsQei/bzaJ+bWhcPoN97TuTbl89mlPWI7+G9xULD11ArVbTvkY5BjSp/gXeD/RespNF/dvRuHwx7XGVWk33RdtxtrFkzdB0P52dfvEzbt8NYOXW3Zr+V116d9DV37mrN9lz7JSG04Rxg/pR2F16zgN/nuHPC1cRgIIF8vH7cN10qU0qCHjkFlCq4OQdNaEx+jpoW00gt72ASg0h0SJ/+YjaZdH5naFJeRned64xZ8xcklNV1GrUjuYd+utwiKLIgS2LeHBXsq9+w2dSwKM40ZGhbF01lY8xUQgygTqNO9KwlWTnx/et5/yJXahUaQiCjCZdxlGjSW+98n1vmxv+4TWb5/YiNSUBQRAQZDJadR1JvZa63N/bNkRHhLBiWi8S4qIRBBk1m/agTa8JeuWNCg9m96rxJCVK/rbHsPkoFMY89L3EmYOrSU1N4mNMOOaWttRq2oPSlRuxZ/U47fURoUHkcy9GXEwERsam9Bk+W6dv+8e2hYhqNTUatqdp+wEAnDywniun9/EpJQkRqFyrOX2Gz+bJ/Vsc27MSVZoSmVyBg1MePgS++GbeoDdP2bdxDmnKT8hkcroN/J2aJhCbmMzP6w7xMiQSC1Nj+jeszICGVfSNC3gYGErvlftZ1KcFjcsW4W14NL/u/Et7Pjgqjl+aVadX3ZxJ/23A/x/8124rEATBRRCEvYIgvBYEwU8QhFuCILT//1COkoIgPBcEwSzDsVOCIHTLQraeIAhxgiDcEwQhQBCEC4IgOGvO9RMEYY3m73aCIHxT1COVSs2yjdtZMvVXdq1axIXrt3gTpLufObeLE2vmTGXHigX07dyORevT85yu2ryLquXLsmfNEjYvncuhv84yYfpKFq45wK1rZ3kf+FqH677fTcJCgliy4TD9h01i2/qF0j3yFmDuij3MXbGHmYu2oUpTMvK3BSxcc4A3r57Qre8IChVPdx4P/a8THhLIrNUn6DlkKns3zgWkTs6+zfMZPnkt05cfwef6GT4EvQJg1/qZtO85kmnLDlGuSgPOH98BQIvq5dkzYziCILB0eG/yONri9+wNr9/r5t+tUsKDA7NGsn/WSKb378jsbVIn4GVwKEe9fNg59Rf2zxrJtftPiYt8C0DQMy8+Rr6j64Sz1O4wi2tHZ2ZZD4XKt6bL+NN0GnMClTKFp96HALCyc6X14F10GnOC8g1/YeGd5yAIWDTvwce9q4hdNx2TkpWRO+bW4RNMzLBo0YP4/WuJ2zCD+D88AZBZ2WJapQFxm+cSt2EmCDJMSmk+qgQB03rtSTqxhcQ9S1AUKYfMzlm3oMammNTrQPLJbSTtXUrK6V3ScbWa1OsnSdqzhKQ/1mBcugYyO2dUKjUrPbeycPokdqxZxqVrN3gbmNm+nFk5bzpbVy2mT9cOLF27Sef88jnT2LJikc7AgEqlYtP6lUyZuZCV63dwzesSQYFvda6ztLJmwOCRtO2g26k2MjJm5rxlLF+zhaWrN+Pv582JYweJCn3HmEVnaPfTTE7smJVlPZ07sJQaTfswZtFZzCxs8Lt6GIDbF/finMeD4XOOMWDSTs7sX0Ra2icURsYsmD+f1atWIZfLcXRwYMyYMVy5epV3gYE63FZWVgwZMoSOHXU7nG/fvuXM2bOsWL6cdWvX4u3tTWBIGCq1miVb9rL895HsWz6Tczd8eBP8QefaSqWLsXvxNHYtnsbkoX2Zv2Gn9lzLejVY/vtIvWdUqVSsXu/JvJnT2LxuNZevXuNdYJCOTK5cLixdMJeNa1bSs1sXVqxZpz3XpFED5s2cpsP1T33C7KU7MTExoVK1egCYW1jiUaQkS3f7UapiPXauzHoP84k9y6nXojdTV57CzMKa25ekd9bBOS8jp29j4uIjNO0wmAObpPdSJpczeMBPbFq7EplMhqmJCdMm/fZdOpBrOLZuWMOqJYs4ceq0zrUvH3gRHfaOEfPO0rrPLE7tyton5CtUgT7jtmLjkEfnuJmFDc16TKFYhcYkJcTw29IzdBowkyPbsuY5tX8pdZr35bdlZzCzsMb7yhHtOfeiFRk7/yhj5x/VDgwAtK1SirWDOhDxMYF1gztxdFJ/ztx9wqvQSD1+lVrNij+9qFHMTef4oiOXqFncneOTB/DHr/1wd3GQ5FUq1q9by8xZc1i/YSNeV68QGKgbGNfKyorBQ4bSIdO7EBkZyZ8njrNi5WrWrfdErVKzY8c2IkICmbziL7oOnMEfm2dnqYc/9y6nXsveTFnxF+aW1ty+JL27Dk6ujJi2nd8WHaVJhyEc2DiTJ/euERL4AiMTc/qO34SFlT1qtZoHd/7S4Tx7cCnVm/RhzMKzmJnbcNdL4rxzcS9Orh4Mn32MARPT/cHHmDBO/XmEhUvXIZcpKF6yFB079+S618Us/JcVPw8eQdsOuoOIn3HyxGHy5suPKIpsXL+SMVNXMWfVIe5cP8v7IN137MHdG4R9CGL+umP0HTqFnZ662Y7Pn9xH7ry69VeiXFVmrzzIhPfgpIQLtlkWA4DgHUfwbvXzlwWygEqtZt4fF1g3pDNHfx/AGb8nvAr5gn2duEqN4u46xxcduSjZ15Sf+eO3n9LtS61m3sFzrPulC0enDOKM3+Mv8x6/oscLsOeyLwU1fFr5bPSL6Zxqlm3ayZIp49m9cgEXrt3mTdB7HZncLk6snv07O5bPpW/ntizaIH24RkRFc+jUObYsmsmulfNRq9VcvH5He51HbrC3FFh/Ss1fPmqaVcq6u/7wnciGv9RsOqNGIYdyHlKkdRMjaFZRxv6rSmbMmMWw31czc+VhfK6l96m0HHevExYSyJy1x+k9ZAp7Ns4DQCaT07nvWGatPsKkBTu5fPqA9trw0CDsHFyYsfk+AyZuJ+DWySzL971tbkxEEK7upVi6249hUzejSkujTBX9QKjf2za8euKLnWMeFu66x4Df1nPj3F5Cg1/q8Z7au4w6LfowaflpzC2s8b4s8RYuVZUx8/9AQKDv6BUYm5rjf/Mv1GoVvy85yO9LDjJx4T5kcjmCIGPG6j/pOWQa+zfOAaS+7YHN8xg+eR1Tlx/F9/oZQjS6FEU1AjBt5TGW77pF0JunhAS9wtLKlqETVzFl2WFqNezAI/9r38V7dNdyWnYewu9LDtKq2y8c3bUCALlMRmxiMkObVadZ+aKcufuMV6FRerpQqdWsOHmdGkXTg066OdtzcHwvDo7vxb6xPTA1VtCgdKEs696A/178P/beOj6qI+r/f9/djRLPxhMSLIIGd3dogWIVihSH0uJQCrS4u3sLFPcWinvwECQJGixI3F127++Pu+xms4uUwvN9+vzyeb32Bbn3zLnnzpw5c+7MmTP/yckBQRAEYD9wThTFkqIoVgW+Ajzfs/xHS9cpimI4sBcYr+HdATARRXF7oWe+jtI4L4pioCiKFYFrwPdG2HYA3mty4O7DR3i4ueDu6oyJiYKm9WoRdFU/63EFf1+srYoBUM6vDHEJiQBkZGZy6849PmvWCICIJ8/wcnfD2dUDhYkJteq34PrVc3q8Qq6eo17jNgiCQGm/CmRmpJGcqD9wnziyB3MLS/zLVUZhYkL9Jp8R+UzfCN++doZajT5DEARK+lYkKzONlKQ4nkaE4ezqhZOLJwoTE6rXbcnta2cAiHn1jDJlpczLAZVqEXLlpJZf2OPneDo7cuPhU1rVCqRljUqcuXFX75mW5mZIqgNZObmgOa3kSVQcFUp6YWFmikIup6pfCZ6EnQDgafhJylRtjyAIuHgHkpuVSmZqrEE7FPdvKM1yCwJOXhVJT5Ey3Lv6VMHMUjpJwKV4JWIzc1B4lECVFIs6OR7UKnLCr2HiV0mPn2mFGuTeu4E6VWorMTNNd1MmQ1CYgCBDMDFFnZYiXXYpjjo5HjE1EdQq8h/cRFFSf0XTxK8y+Y9CEdOTJb5ZGVr+6jiNU5OXgyopFsHKlnsPI/BwdcHd1QUTEwVN6tfhwtVrejzLB/hhbWUFQFm/MsQlGA4yhRHx4B5u7h64urljYmJCvQZNuHr5gh6NnZ09ZXz9kSv0u6sgCFhYWAKgys8nX5XP3bBQAutK7eRVOpDszFTSkvXbSRRFHt+9TLnqLQGoXK89d0MkHRIQyMnOQBRFcnIysShmi0ym0DzLggcPHuDq6opMLsdEoaBhgwZcvnSpkLx2+Pn6oiiUDfj58+f4+/lhbm6OXC6nQvnynL16gzsRT/B0dcbDxQkThYLmdapz7totvbKW5uZanc3OyQFBd8RO5bK+2Gj6dUHcf/AQdzc33FxdMTExoVGDely8fEWPplyAv7bNAvz9iIvXtVnF8uWwtrbS4/VvbUL47Ws4u3qidJYmwRITYqnfpC2CIFCxZnNysrNISYozaK+H4VepVKs5ADUatiP02ikASvgFYmkl9SufMhVJTpAmAm3tnShTuhT3HzzEw92dkiV8SE5J+Ud14OjgQJnSpaT6t7SguJcn8QV0+t7Nk1SsI+maZynjugbg5l0WO6XhkFTMxhGPEhVIin2Gm3c5aQW9TCWyM9NINVIHEeFXqFCjBQBVG3QgPPikAc/CqFrai6ikNEzkcjyVdpgo5LSq4s+ZUENneNu5EJpVKoODtaX2Wnp2DtcfveCLWhUAMFHIsbE0B+DBg/u4u7vh5uaGiYkJDRo0NNoXfH39DPoCSB9pubm5qFQqcnJyePniJdUbtEMQBHzKVNKOBYXr4WH4FSrVlOqheoP2hAa/1oXKerqQkhhDaPBpKtVsgSiqcfH0JSsjlayMZGwKTJaKosiTAvYgsIA9QBDI1diD3AL24LX8d++G4ermhiDIcHJ2fqv9UigMAzTj4+O4fu0yzVq2JSMjHTd3d5xdpTGvZr0W3Lx6Ro/+xtWz1Gks9ZdSfhXIzEgnOVGqo8T4GG5fD6JBsw56ZcoH1kYul57tnQ0pb/F6EoOCyUtMeTOBEYQ9i8LLya6AfgUY16+zITSr5IuDVQH9ysrhesQLvqhdEdDXr7Cnr/BS2uOptNfxvf3ACN9gmlXyw8Fa3wbGJKVyPjyCL+roj6kf0y6+xt2IR3i6OeOh8b+a1atF0NUQPZoK/mW0drqcb2niEnTL/yqVmpzcXPI1fUHpYKe95+shcPupFALwKgHMTcDK3KAaeBSl+/+rBLDRLFOV9xa4/0LkycNQrB2KY++k8anqteRWIf26efUstV/7Y34VycpIIzkxDjsHJ22EirlFMdw8S5CcIOldzMuneJcK+Ohj7t2QU9qxPDc7C7lMjlxhYsD3n44Nj++FULfFNwiCgG/5WshkcqIiHxjhe4WKGjtTrUF7QjX21sy8GM8fheHo6oWllS0yQUbl2m0ID9ZFZ94LvYJCYUq9Fp0RBIESvhXJLODbOrl6odT4tlXrtuKWxrdNToylmLWdwT2vkgHYOUg26/nT+8hlCvLz896bryAIZGWlA5CVmY6tg5NUFzEJlHZT4mpnjVwmo1VlP86E6U8YAWw7f5NmFUvrjQ0FceXhc7wcbXF3sDF6/78KEeF/7Pe/Ff/JyQGgCZAriuKq1xdEUXwmiuJSQRB8BEE4LwhCiOZXB7Sr9qcFQdgKhGqu7ddEHYQLgtD/NS9BEPpoogHOCIKwtsCKvpMgCHsEQbim+b0+M2sK0EUQhEBgFpoPfkEQJgmCsEYQhGOAbskP7QSHNZBU6HodoB0wVxNhUOptFRGXmIizUjdD7uToQHyCkdgzDQ6eOEPNKtKg+SomFjsba2YsXU3vET+zdutOHO3ttLQOjs4kJeg7aUkJsTgoXXQ0SmcSE/QHhJAr53D31M3mG+OTnBCLvaPu+Co7BxeSE2JJSozFXlnguqMLSYkSf3evUlqjF3LpOEnxuiPm4pJScXWw5fjV27SqWQlnBxtikwydnVPXw+k4bgFDF23k197SqlYpDxdCHjwhOT2DrJxcgm7fJyNFGnEzU2OwstWt6hezdSUjNcaA72uoVXk8DPkTL7/6BvfuXdtNbXcHZNZ2qFMSdWVSk5FrQo5fQ+7ggszcEpseI7HtOx7TilK4pjotmexLx7AfNgv7EXMRc7LIe3wHAFkxG9Saj34AdXoKgpX+EYcyOycEM0ssvhiI5ZdDUfgbHnMlWNsjd3JHFR1JXEIiTnr65ajn3BTGoeOnqVElUMcLGP3rdPqP+Im/jp7QXk9IiMNR6aT921HpRGIhHXkbVCoVI4b04btuHagUWA2VKh/bAvpk4+BKapK+XmamJ2NuaaN1mG3sXUlNktqyVrNuxL16zOyhDVg2vj1tu41DJpNpnzVr9mxCQ0OpXLky/v7+KJVKEt5jEgTA29ubsLAwUlNTyc7O5lpwMDEJScQlJuPs6KClc3a0Iy7RsG7PXL3Bl8MmMnLmUiYM6mlwvzDiExJxclJq/1YqHYlPSHwj/ZFjJ6hezXhIYGFeH2oTLp8/Tu0GLYyWuXJ6H/ZKF1IS9ctkpCVjYWmtbS87B1eSEw0/wi+f3kdAYD0Dua2sihHx+DH+fr4fXAfRMTFaHq+RlhSDrYPOJtjYu5KW/Gab8CbkZGdgbqk71tPWwYWUJH0+menJWBQrWAf6NM8ibrJg3Besm92f6BcP9compGWgkOuGeGc7a2JS0vVoYpLTOHX7IV3qBupdfxGfjL2VBb9sPUzXORuZtO0ImTm5Et+EBJQF+u4/6QtKpZKOHTvTq2d3vu32DcWKFUMQBIOxICVRvx4MdcFQXwAun95LQGA9UhJj8PD2o16r75g/silJ8S+QyRSULq875rKwPbAtaA+aSvZgzrAGLJvQnjbfSPbAxt6F9h27MmvqBO6E3aZYsWIEVqmOo9KJhATD1e03YcOaZfT8bgAyQUZebi5KpW7Swt7RxXgfcyzQxxydSdJMDmzbMJ8uPYciyN7szl21Bv+s9xbvvRCbnI6rnU5/Jf1K06OR9OsBXeoF6l1/kaDRry2H6Tr7dyZtPazVr9iUdFztdR8bzvZv4HvrAV3qVzaQa86eEwzv0BiZoO94f0y7+BpxCUk4O+r7X8Zs+GscPHGWWpUramm/at+aTgOG06HPjxSztKRGYAUtrbWFQGqmbvNzahZYv+W0XpkAFXwEHkVLZRyswdwUqhaPpXJZN1xspdkhyacq5I8V8rvsHV0MbG187Csin9ynhG95ALKzMrgXepWl49uzd914rGyVH2XMTUuK0Y7lIRcPY6d0/ShjQ3JSLHYavolxL1GrVFjbOenRZ6Tp21tbRxdSC/ANvXaCyIjbrJsziC8HTMXWUd8eX79wBCsbO+wL9FV7jW9rWMfOWjuXnZVBSlIc00Z0ZvPyXyhWzNrABkY+voOzRwlMTEzfm2/n78awb/NCfh7Qgr2b5tO+mxRpGJtSuO9aGRkb0jkVGkGXOhUN6vU1jty4T6sC23mK8H8H/9XJgXJAyBvuxQLNRVGsAnwJLClwrwYwXhTF16vyvTVRB9WAHwVBcBQEwR2YCNQCmgMFNX8xsFAUxepAJ2AdgCiKmcAo4BywXRTFgl5aVaC9KIqvNyTWFwThJhAJNAM2FBReFMWLwJ/AaE2EgcF0niAI/QVBCBYEIfjsxSuFb+utLhZESGg4h06cYVB3aceDSqXmweOndGjVjA0LZmBqYsKjp/qh0oVZGUvUIRQgys/L40nEXZxc3AvRFOKDUUZGH/Caf4/vJ3P2yA5mjPma7KwMFAVmk0UgMS0dc1MTSnu6Gsj1Gk2qlmPvzBHM/6E7K/cdB6CkuzO92jRk8NwNDFnwG75ebgiaVSLjeUnePNsXtG8KbiWq4Vaimt71V48uc//aHgZXLmm0fOH6EGRy5G7epG5bSuqWxVjWb4vMwRnB3BJTv0CSlvxM0sIxCCZmmFao+bqiDAUqXJ8yGXJnD7L+Wk/WgbWYVW+KYKdzmDAxxaJND3LO/wl5OUZr4A3qxY3bYfx94hQDeupyByybNYW1C2cz+5dx7P/7KLfC77x+YSN4/1lUuVzOgmXrWbtxFxEP7pKZmflufm/RrYdhQbgV92fs4nN8P3Uvf22eRrZmxl0ul9O3Tx8aNmzIgwcPePr06evC7yVr8eLF6dKlCz+PH8/EiRMpWaIECpkM0XhnMrjUqEZldiyayuzRg1m948A7n2esb71J1Ju3Qzl87AT9evX4YF7vYxNCrp6jRt2mBmWO7V2DTC7H2lZpRMZ3P/th2FUun9pLu27D9a7n5OZw4+ZtBvXrQzFLS6NlX+NNdZCVlcWUGbP1eLxBLP6J7r6NT2GbZUxHBM2zPHzK8vPiE4yYuY+6LbuxccEP72JvIOXcfacY1q4h8kIfliq1yL0XMXSpG8jOMT2xMDVhw4mrb5TpfftCWloaly9fYsNvv7P5jy1kZ2cTH2/4UW1ou9/cd1/jYfhVLp/ey+ffjABEsrPSuXvjFCPmHse7TBXy83K4efHPAizf/B4Pw4JwLe7PmEXnGDxlLwf/kOxBVkYKVy9fpN+godRv2JTs7GzOnJLGEeE9deDa1UvY2tpRqozfG2ne9/1vXjuHja09PgXyDxTGcTvJ0aua/kaSD4Jx26Av99y9pxjWrpER/VJL+lUvkJ1je2FhZsqGE5Iv8zad1/Ldc4Jh7Rsb8D0b+hAHa0vKFtffpvdmeY2/27vsoo6nId6kBSGhdzh08iyDekjbTFLTMwi6GsLOlfPZv24x2Tk5HD2riz4xOpy/RZZW1QQi40Sea777ZQK42QtcvKPmcZRIcScTLEwFozIarfMCAmRnZbJqzii+7D0KC0spesLByZX+I2bz/dR9WNs5kRD9zJDzB4y5r9spPz+PsOtnsLZx+Dhjg0aWnOwMNi4chtLNGzPzwivib7dtxUtVoGLNlnw3cilHdi19TSDJm5fH7eCz2BT0pwq+81vsTUCl2lSp3YKf5+3Ext6Ja0GH9Z776nkE0S+e0Lx9z0LF3873/NGddO41mhmrj9G512j+WDGpYFUY8iqAuQfOMOyz+gZ97DXy8lWcDX9Ei8AyRu//l6EW/+d+/1vxfyIhoSAIy4F6QC7SB/cyzSq+CvAtQHpVFMUnBf7+sUCeAi+gDOAKnBVFMVHDe1cBHs2AsgU6kY0gCNaiKKaJoviXIAjJgG6TmoQ/RVEsOGd/XhTFzzS8xwJzgIH/5H1FUVwDrAE4tXebuGHHHu29uIREvdC014h4Gsns5euYO3EMtjbSjKGTowNOjg6U85X2C9WpXoX123ZryyQmxGLnoD+z6qB0JjFeN6OZGB+LfQGaWyEXcffyIT012ZDPE90+Sml1RLfyn5wYg52DE6r8PL2IgOSEGOzsJf6uHiUY+osULBLz6hmhIee1dM72Njx4Hk2nRlJSldjEVJzs3hzqVNWvBL/GJpKUloG9dTE6NKhOhwbS3v3B8zbw5PkRoh5dwcmzAukpuri9jJRoitk4G+V5/fgysjISadFxqd71hKj7nN09kda912AbNQt1WhIyW92KsczGDnVasl4ZVVoS6kfpkJeLmJdLXuRDFC5e0r3keMRMydPLuReCiWcp8l7cQ52egomVnY6vlS1iRqoeXzE9hfysDMjPQ8zPI//lE+RKd/KT40Emw6J1D/Lu3yD/URigiRQoEFoZl5CA0kE/ygHg0dNnzF2+htm//KTVLwClZmXc3s6WerVqcPfBI7wqNZZW2uJ1qxcJ8XE4OBoOqm/D4YP7OH7kIMnJiSidXEgpoE+pidHY2OvrrqW1PdmZqahU+cjlClKTorG2k9oy5PxeGrTthyAIOLp4Y+/kSfyrx3iWkmbNlUolycnJVKxQgeDr11Hl5+Po4MD7omXLlrRsKYVW/v7773haK3B2tCe2wMpVbEIyTgUidwqjcllfXi6PIzk1DbsCdVwYTo6OxMXpPrji4xOMyvr4yVMWLFnGjMm/YGNjvK8U5vWhNsGnlD9XL5zizPH9AJQsXZaLZ4/w+FEE309cx9yxXfVCvgGKWduTlZmmba/kxGhsC9C8fHafbWt+ZeBPKylmbae9np+fz4GDf2NjY039OrU/qA7y8/OZPGM2TRo1pH6d2hw4+De7Dv0EgLtPBVISdTahoB69C1dPbSHk3C4ATM2LkV1gu1BKYgw2dkbqIKNgHcRo68ncUhfiHBDYkH2/TSUjLYlimigkpXUx8lW6DHSxyWk42+qHRYdHxjB2o5SsNik9i/N3niCXyajo44aLnTUVfaRJ3uaBftqPN6VSSXyBvhsfH//efeHmzRu4uLpw/tw5jhw9QnpaGubm5gZjwbt1IUavf796dp/fF46gmI09y6f1oXip8ty7dQF7pQfFbBxITY6lRtOveR5xg8A6UqLawvYgJSlaW/83zu+lfmF7EPWY5PhXuLi44lXch4tBZ2jQqBn374ahdHLGwVF/j/ubcO9OGNeuXOR68BXycnNJz0gnKTGBbwZJ95MSYrBz0LeF9o4uJCYU6GMJsdjZKwm+eIKb185x+/oF8vJyyc5MZ83CCfQfLu1HvnDqL+5YwqCoD5q+eitc7KyJTtbpb2xyGs42hfUrmrEbpQkZSb8eI5cb0y9fNhy/ouObpBu3YpOM6W0UY387oOGbyfnwR8hlMkKfvuJMaARB4SvIycsnIzuHcRv/ZPivNT+qXXwNyYYXHB8TjY6PEU8jmbViA/MmjsTWWrLdwbfDcXNxwt5WekaDmtWwcnKnbzPpY+xVooiNpcDrD1YbC0h/Q/RH/XIClmYCu6/p+ntqFmRGi5hZuZKSFE1Kpppi5jLJpypkw+0dXfT8rqSEGGw1/Ss/P49Vc0dRs0FrUpLimTJCygHkU7qctBrvLaNawy4EHd7wwWPuw9AgMtOSWPlrZ3z8q5OSEM3dGwl4lgggKS7qg8eGavU+Y/lUKZdG8VLlSYx7yfF9q6hSty2XTu7SK6PlW8DepiTo2xlbBxeSE6IoFVCN7THPiX31VMsj/EYQXiX8Ubp4kFSgryYlxmDr4ER+Id82KSFWW9bdqzQ3Lh1HJpNRr1lHLp7cS9nK9bRtsWbOcAIq1tKbxHkfvpfP/kWX3mMBqFK7BVtWTgbq4GJnVajvpuNso789J/x5DGM3SzlakjKyOH9XGhte5xcIuvcUfw9nHK0NtzYW4b+P/2rkQDigjfcSRfF7oCngBAwHYoBKSBEBpgXKZbz+jyAIjZA+9muLolgJuAGY8/YxVKahD9T8PERRLBjvptb8CiKDN+NPoMFb7r8T/mVK8iIqmlcxseTl5XMy6DL1quuHisfExTNh9iImDBtEcQ/djLqjvR3OSkciX0pJ0BISk8jPzyc25iX5eXlcPn+MKjX0w+Or1KhP0Om/pb2w90OxLGal58hcOneMxi2+IDrq+Vv5VKzWkMtnDkp70h7cxtzSClt7J7xLlyM2KpJ4TdlrF45SsXpDAFI1ofhqtZq/d6+lQfMuWn4B3u7EJqVQqbQ3efn5HL16i4aV9VdTImPitcb17tOX5OWrsNPsg0xMlT62oxKSiU5IpvPwP+k0bD8+5Zry8PoBRFEk5tlNTM2tsTQyOXDv6i5ePAii6Tfz9cI705NecXzzDzT+cjZ2TtJWi/yXT5E7OCOzcwSZHLNy1cl7oL/XPO/+TUyKlwZBBgpTKU9BfBTq1EQUHiVBIam1SQl/VPHSh4o65jkyOyWCjT3I5Ch8A8l/ckePb/7jcOTuJTR8TZC7FketCUEzb9oVdVIseTd1e8r9ypTiRVQ0URr9OnX+InVq6EdFxMTFM3HmfH4e9j1eHrqIkazsbDIzs7T/D75xmxLe0gRHaV8/ol6+ICY6iry8PILOnaJ6zToG9WoMKSnJZKSn0fqzL5g5fwVu7p5UqVqDmxekdnoecRMzC2uDDzZBECgRUJPwa0cBuBF0gIAqTQCwc3Dj0Z3LUpulxBMf9QR7Zy8yUhNJT0/H19eXly9fcuXqVdzc3Dh77hy1ahnPzG0MycnJAMTGxnLh4kVa1K1OQCkfnkfF8io2nrz8fI5fvEb9avr7ZJ9Hx2p19t7jZ+Tnq7AttO+1MPx8y/DyVRRR0THk5eVx5lwQtWvqZyKOjY1j8oxZjB05HE8Pj3fy+rc2oXb9FjRv20WboNBB6cKF04fpO3oJr5490Pb/ghAEgTJlq3PrsrQye/Xsn5Sv1hiAxPgoNswfTvfvZ+Ls7qMtI4oi8xcvw9+3DPn5qg+qg9c8int50vmL9gC0/6wNAyftZ+Ck/fhXbsrti5KuvXh0EzNLQ117E2o06ablo3QrQdSzcERR5NnDW5hbWBs414IgULpsDUKvHgPg+rn9lKsq6WxqcpxWNyIf3UYU1VgWmBz09XAiT6XiRUIyefkqjoTco2F5/cRRh3/tz+FfB3D41wE0D/RlfJdmNKlYBqWNFS521jyNkWzulQfPKOkqffz6+vrx8tUroqOjycvL49y5s9R8z77g5OTM/Xv3aNa8BUuXLqdixUqUK1+Ba+f+RBRFnj68hcUbdKF02RrcuiLVw7VzB6hQTaqHpPgoNiwYRt/RS/l5wV+Mmb2HCtWa8OxRGJERN3l89wrmFtZEPb2Dk1spPZ4l/HX24GbQAfwrSzxtHd14XNgeOHlh6+jGg/t3KF7ch6iXL7lyOQg3d89/ZL+69+rHuk27WPPbdkaO/YWKlapgampGnKaPXQk6RqBmzHuNwOoNuHj6EKIo8uh+KJaWVtg5ONG5+w/MX3eYuWsOMnDkDPwrVNdODISGXOTvfRvpEw2mn2CFqlxxNyLjkgro110aFkpMdnjSAA5PGsjhSQNpHujH+C7NC+iXDU9jpA/rK/d1+lXO213iG1+Ab0X91cnDkwdzeIr0a17Zn/FftqRJJV+Gtm/E8WlDODxlMLO/a091X29m9pQmgz6mXXwN/9IleR4Vw6uYOPLy8jkRdJm61fW3OkTHxTN+zhImDh1AcXed/+WidCT8wSOyc3IQRZHroeFEPXnIuqNq1h1V8+CFSEUfyR11d4ScPEjPNpQhsKRASTeB/Zf0Xc8HL0W8nASUHuVJS3xGWsIrUtNzuBZ0lErVG+nRVqrekEuv/bH7t7HQ6JcoimxaPhk3jxI0b9edxq2/5JcFO/hlwQ7KlK2iLXPh6O+Ymll+8JhbvnpLzCys6D9xG2WrNOXmhQMEB/1N8VLl/9XY0Kbr94yZs5sxc3ZTvlpjDm1biLNbCXx8K2NuaWXc3parwW2NnQk+d4DyGnsbH/0Mz5LliI+OJPz6afLycrkTcppyVaXnBgcdpnq91lSo1ogrZ/6Scpo8uK21Zzrf9gX5eXlcv3BE69vaObpo74VcPE5+Xi4VqzckMyOVFTOG0L7bUOo27/SP+draO/EwPBiA+6FXcXKTTsko5+VKZFwSSemZqNRqjty4T8PyJfXq4vCEPhyeKP2aVyrD+E5N9BIPHg65R+sq/ze3FIji/9zvfyv+q5EDp4AZgiAMEkVxpeba6/ggW+CFKIpqQRB6Am9Kw2MLJImimCkIgj/SNgKAq8BCQRDsgTSk7QOhmnvHgCHAXABBEAJFUbz5L96jHmCYBUR67puXBgtAIZczvF8vRk6ejVqtpm3ThpQo7sn+I9L+7g6tmvHbzn2kpKWxYPVvgBQmvW6e5EAM69eDKQtXkJefj7uLM2MG9WXuJOnYsgZNP8ezeClOHpYiE5q27kSlqnW5GXyRUQM7YmpmTr8fJmplycnJJvzWFXoPHoedg1LLp5RveeZMGkpKUjwLJvWjlF8lfpiwgrCQICYO+RxTM3N6Dp6skU3Bl31/Ysm0QajVauo0aY+7l2SQrgUd5uyRHQBUrtmUOk3aa599+9FzvJwdmfb7XtRqkXb1q1HKw4Xdp6XViM6Na3IqOJyDF0NQyOWYmSqYNehrbSjVqGVbSMnIRCGXMbZ7O25okgh6+Tck8v45ts9pgcLUnEZdZmifeXhDfxp0nkoxGxfO75uElZ07B5ZLWzZ8yjenarPvuX5yBdmZyVzYL2XPP5fzgg2tq5JxeBs23YaBICPn5gVUcVGYVZXmiXKun0MVH01uRDi2A38BUSTnRhCqOGkSJ/fudez6T0BUq1BFPyc75DymNsVAVJN9dj+W7fqBTDrKUJ0Yg0l5SbXzwi6jTool/9l9LL8ZoT2yUJ0Yg9zNBxP/qqjio7D8SgrDy7l0GIVcztD+vRk9aYZ0/FPTRpQo7sWBw9Kg3L51czZu301qWjoLV0unYLw+sjApOYWJM6XjF1UqNU0b1KVmlUASNe3cd9BQpkwcjVqtpmnz1hT3LsHRv6XVoJZt2pOUmMDoYQPIysxEkAkcPLCbJas2kpSYwNIFUnZntaimbr3GdPm6B88WrmHB6JaYmpnTsa+unTbN70+H3tOwsXemZdeR7FgxkhN7luDmHUDVBtIRa43aD2bP2nEsHd8OURRp2XUkxaztiY68z9iFP6FWqxFFkejoaNatW0eLFi3w9vbm0CHpiKq2bduSmJjIj0OHkpmZiUwmY//+/axevZpilpZMmz6d1NRUFAoFgwcP1iaoGtX7a4ZOXyQdg9W4LiW93Nl77CwAHVs05PTlEA6fu6TRWVOmDu+n1dmJi9YScuc+yWnpfD5wDP26tqPxZx2Ry+UMGdiPcb9MRq1W0bJ5M3y8i/PX39JxmZ+3acXm7TtITU1jyYpVWpuwYtF8AKbPmc/t0DBSUlP5tnd/6tWt9VFsQkGcPyXV26+DmyMIAmUr6yYcVs0cxNcDJmPr4Mzn3YazcfEYDu1YiqePP7WbSMfJHd29ioz0ZHatl+yYTC5n1MwdPL5/gxOnz1DCxxsQ6TPwe6ysrWj/Wdv3roPwO3e1PAb8MAyA3j2+heKSI1SmYkMehp5j6bgWmJia0763Tte2LOpPu55TsbZ34cqJTVw4sp70lHhW/tqOMhUb0q7XNNJT4lgztTPZmWmo8vP4qUdFlG4+fDVQl4F+/ZwBdO43FVt7Z9p8PZItS0dxZNdiPLwDqNFIypUSevUYl05sRyZXYGJiRrch87W6MXbjXwRHPJds4bR12FiY061RVUq7KdkZdBOAroX2gRfGT52aMm7zQfLyVXgq7ZjyTWtSNfU0aNBgJk4Yj1qtpnmLFnh7+/C3pi+00fSFYUN/1PQFgQP797Nq9Wr8/f2pW68+Q38cglwup2TJUgwYMID5K7YxbWhrTM0s+Hqg7rSC1bMG8VV/jS58M5xNS0bz946lePgEUKuxRhf2rCQjPYVdG6Zp23HE9B3cvXme4KC/2TS/Hzb2LohqNdUadWXTgv50+E6yBy26jmTnypGc3LsEt+IF7EG7wexdN46lE9qBKNJCYw+KWdtTu25DxowYhEpUcftGCE8fPaJpizYU9y7Bkb+lVfJWbdqRlJjI6GEDyNSzX79jaam/0iYIAv0G/ciCyUNQq1XUa9oej+KlOH1EiuJr3KozFavW4/b1C/w0qD2mZub0/mHSW9sOYMva2eTl5bFK8z3qnQNd3pAWIXDzfBwb1sBUaU+TJ2d5OGUpz3/bbZxYA4VcxrjOzRi0YhdqtUiHWhU0+nUDgK71DPMBFMRPnZsybtNB8lRqPB1tmdKtjY5v1+YMWr4dtSjSoVZFSrs5sfO8tJO0a/0POzLtY9rFr3v2oUe3r+jYqCYj+vZgxJQ5qNUibZs2oGRxT/YflZLjdWjZhN93HiAlLZ35azZqeMpYP3cK5XxL0bh2dXqP+gW5TIZvSW/atWjM7/ckeSOioJS7yODPZOTlS0cZvsaXDWQcuqomPRtaVxNIyYRemoiDey9EgsJFElLhcZTIgLamVLCdyIABfcnNU1G3aXvci5fi7FEpgqlhyy5UqFqPsJAgxg9upznKcJIkw72bXD57CA/vMtqIgS+6DaFC1fqE37zEk4fhTOpTCYWJKV9+v0Ar378Zc30rNeTujVNcP7sHZ3cfvv1eZ1//zdhgbmlFalIsl07s5PKpXdg5unH3xjkCKjdg7eyBdO03BVsHZz77egSbl47i8M4lePgEULOxZG9vXz1O8Lk/AZFNi0dgaWVHYK1WuHqV5vShjYReP8s3AyZibmlFeEgQvw75DFMzc7oPnqJpdwVf9h3HMo1vW7tJB61v++fWJYiimslDOyCXy2nU+mvcvUqzctaPRL98zOHdaxBFkeTEWCYObo25RbH34ttt4C/s+m0OapUKExNTug34BbiKQi4jKzePxYcuIIoilmamCAjsvCgtUnUtlMyzMLJy87j8IJKJXZq9la4I/10IRvcP/gcgCIIbsBCoCcQhrdCvQspFsAfIBE4DP4iiaKWJFBhVIKTfDOnEAw/gPlLUwSRRFM9okhOOAl4Bd4FEURTHC4KgBJYDAUgTK+dEUdRuCRAE4SlQTRTFeM3fk4B0URTnaf5uBBwAniBFKKQAfUVRfCAIQi9N2SGaRIdrgRygs7G8A68Reyf4ozfgU9mn2UOUkWf6bqIPQI20wx+d56rYT3MqZq/bAz4JX1N720/CN715t3cT/UMkKlzeTfQBuBP/afhWdXrybqJ/CPv0F+8m+gCkWb7fCvY/RbTK/d1EH4DE7Ldk2PpAlC32RnP5rxAU82lWSazM33D4/L9Ai/jfPjpPgBdlDI8U+xh4mPpeBw39Y6Rlf7SDibQo7xT9bqIPQFLup8n4nVzJMOnsv0XTg8aPHv3XkH389gKI9an5Sfha5Ka+m+gfYk1otXcTfQDqVcj5JHxj04wcofARYG2e/9F55qs/TbC0hcnHl/VToW7k75+Mt3nbgf970+//A+y89D+XDaBrbdn/yjr7r0YOIIpiFNLxhcZQML3mOA39GeBMgfI5QOs3lN8qiuIazfGD+5AiBtB89H/5hjKIouhT6O9Jhf4+gxSxYKzs78Dvmv9f4D2PMixCEYpQhCIUoQhFKEIRilCEIhTh3+I/OznwiTFJEIRmSDkIjiFFGBShCEUoQhGKUIQiFKEIRShCEf4PQi3+r1zM/x9F0eSAEYiiOOr/tQzviySzjx9KXSLn/kfnCaBWfJqQQXnWRz6jCbC3+TTGoVi1TxMyqLY2zJD8MWCdHPluon+IHGXh44M+DixMnd5N9AEwUX/8cEyL2I+/VQHAQnz8bqIPQF7phu8m+gA8TfL56DydX5796DwB1DafZluBqUL18Znm5318noCZ+g3p0v8lvKwT3k30Abib8/G32Xgl3fzoPAFczd4rzdA/huUn2gJw8rM5H52na71/dmLN+8Jl9acZd+Xqj9/PnJWfxk9SCB9/+xKAh+3bcm5/OHJVH//zJC3nE20rUHwae5uc9fG3bGTdvv3Reb6GedtPxroI/8MomhwoQhGKUIQiFKEIRSjCe+FTTAwUoQhFKML/BvxHU/F9VPxXjzIsQhGKUIQiFKEIRShCEYpQhCIUoQgfCUWRA0UoQhGKUIQiFKEIRShCEYpQhP9foyhyoGhy4P8ErgdfZd3qFajUalq0bE3nrl/r3X/xPJLFC+fyKCKC7j2/44tOXbX30tPTWbZ4Ps+ePUUQBH4cNoo6JaX965dDbrN4/WbpDPZmjeje6XM9vsfOXmDLPulsawtzM0YO6EWZEt5Evozil3nLtHSvYmLp+3UnOreTNiRdCbnFknWbUKvVtG3emG87tSvEN4ite//S8DVn5MDelC7hDUBaegZzlq/lSeRzEAR+GtKfupoToC6EP2L2rmOoRZEv6gTSp2Udo/UV9vQV3ef+zpw+X9C8SgA5efl8t2ATefkq8tVqmlf2x+7zHgCIosjJndN5FH4WE1Nz2vSYhWvxcoZtcOYPgk9tJDkukh/mXsLSykHvftTT22ye8yVOPdrSPNCXC3efMHvfaUnWmuXp08z4UUthkdF0X7SVOT0+o3mgL09jExmz8aD2/ouEFAa3rsM3nxmeN3sh7AFzt/2NWq2mQ/2q9G5jfN94+JMX9JixmlkDvqR5tfIG9y/evse8LX+iUqvp0LAG333WRO/+mZAwVu45ikwmIJfJGdmtHZV9S/A0KpZxK/7Q0r2MTWRgx5a06Ga4d/ta8HVWrVmLSq2mdYvmfNm1i979U6fPsHP3HgDMzc354fvBlCpZQntfFEX2/T6DuzfPYWpqwVeDpuNZwvDAj4TYF/yxZBSZGSl4+JTlm+9nolDojtiMfBTKkonf0H3oPCrVbAnA3EVLuXItGFNTU0xNTVGr1bRu0Yyvu3TS433y9Fm279kHSHo7dPAASpUsQWxcPLMXLCYpKQlBJqNty+YMqCTlCrlw5xGzd59ArVZLOtuitpEWgrBnr+g+bxNzenegeWVd/anUar6e8zvOtlYsG6Tr1xfuPGb2Hg3f2pXewjeK7vM3Mee79lq+rX9dgaWZGXKZgFwmY9uYXlr64OBgVq9ahVqtpmWrVnTt2lWP3/Pnz1m4YAERERH07NmTTp07a+/t27ePo0eOIAgC3t7eWFtbc+laKCam5nTsOwN3H8N+lRT3gp0rR5KZkYy7d1k69Z+NQmFKVkYK+9aPJzH2OQoTM77oMw0XT18Aftl+jHN3HmNuosBUoZDqoFZ5+jStYbwOIqPpvng7c3q0oXklicfmsyHsvRyKIAiUcVMy5asWWnpRFDm6bToRoecwMTWnXe+ZuHkbyn7t1B9cOb6JpLhIRi68hKUmL0jo5b+4eHgtoiiSlZGEQqHAopg13QZNw6ukcZ3duHgMGekpeJUI4NshM1EoTAg+f5ATf24AwMzckq59JuLh40dSfDR9VuwmIS2DrNw8cvJUWJmbSnamafU318GSHczp3obmlcro6uBKmFQHro56dXD1eggr1qz/KH2hY3vduHIj+Aob1ixFrVbTtEVbOnbVP0r1xfNnLF80i8cRD/mmR1/ad5IOLMrNzWHi2B/Jy8tDpVJRq04DMjPSuXwlGBNTczr1M65fiXEv2LliJFkZybh5l6XzAEm/sjPT2LV6DCkJUahV+dRt3ZuqDTqSl5tDj5kLycvPJy0jk6ycXKwtLenQqCa92unb4DPXQ1m1+zAyQUAulzHy2y8I9CsJQFpGFlPXbefRi2gEAX7p9zUB5SsYyHfpRhiLftuGSq2mXdP69Piijd79c9dusGb7fmSCDLlcxrBeX1EpwPhRxBfuPGb23pOo1SJf1K5In+a1jNKFPYui+4I/mNOrHc0r+wGQmpnN5G1HiIiKRxDgczPweY9ULBXXzsC5TSNyYxM4V/nzdxfQwKZ6TbyGDAO5jPhDfxGz7Q+9+7JixSjx8y+YurggyBXE7NhKwpG/AXDu1AVl23YgCMQf/JPYPTu15a5ev8HytRtQq9W0ad6Ur7t01ON74sy5AnprwbDB/SlVwofc3FyG/TRRq18N6tamVzfjh2VduhGqaTPReJtd1bSZxr4O++5ro20miiKndk3nSfhZFKbmtO4+CxcjvkfImT8IOb2R5PhIBs/W9z0iH1zh9O4ZZGemkJ2RiL2DE/WbdaBtp+8MnrV1/VxCr1/A1MycPj9MwrtUgPa+WqViyuju2Dk4MWzCYgCWzx7NzeBzgICLmyfjZ27A0span+e6edx+zfPHSfiU8tfjOXlUd+wdnRk2YZEk7+P7rJz/M/ExrwCo2+wLvun3s4GsOzbMISwkCFNTc3r9MIXiJSVZNy7/ldDgc1jbOvDroj3aMs+f3uePVdOIjYokLzcHBydPvh48880+wtJRZKWn4FGiLF8PNvQRlv7yDd/+KPkI926d58+N00lJisfEzAxrGzt6D/mF0v4VP7geVswdR/TLZ6hEgayMNMwtrSgdUI27N89jYmrO14Om4/UG2TctGU1mRgqePgF0+34WCoUJocGnOLxzKYJMhk36K4bV8KVa7TpYNusCMoGcmxfJuXzMgJ+ieBksmnVGkMlRZ2WQvmUhMgdninXoo6WR2ynJOn+QnGunDcoX4b+L//y2AkEQXARB2CoIwmNBEK4LgnBJEIRPc0j9+8nTWhCEYEEQ7gqCcE8QhHmf8nkqlYrVK5by65QZLF+1nnNnTxMZ+UyPxsramv4Dv+eLTl0Myq9dvZwqVauzcs1vLF62Gk+v4hq+ahas2ci8iaP5Y8lsTgRd4snzl3pl3VycWDptPBsXzaBnlw7MWSk5qsU93Ph94XR+Xzid9fOmYm5mRoOa1bR8F67+jbm/jGHT0rmcPH+Rp89fFOLrzNLpE/l98Wx6dv2CuSvWae8tWb+JmlUq8cfy+fy2cBbenh4SX7WaGTuOsGLIV+ybOIAjweE8ioozrC+1mkX7T1GnbEntNVOFnHVDv2XX+H7s/LkvF+485uXjmwA8Dj9HYuxT+k8+RstvpnJs2ySj7eBZqgpfDf0NGwcPg3tqtYoz++ZRomw9nax7TrKif0f2je3FkRv3eRRtmJBLpVaz6K9z1PH30V7zcXZg5+ge7Bzdg20jv8XcVEGTCoaOhUqtZtaWv1g2rAd7pv7IkauhPHoVa5Ru8Z6j1C5n3KFUqdXM2rSPJSP7sHvmKI5evsnjlzF6NDXKlmH7tBFsmzqCX/t0YeqGXZKsbs5smypd/2PyMMzNTGhc1XDyQaVSsXzlKqZNnsTalcs5fe4czyL1EyG6uLgwd9ZMVi1fSrevv2Tx0mV6968FXyc++hnjFh6mS79J7Fk/xej7HNq6gAZtejBu4WEsi9lw9fRe7T21WsWhrQvwq1RXr0zLZk2Y/usEEpOSmDF5IutXLOH02SCeRT7Xo3N1dWHBrGmsXbaIb7/qwsJlKwGQy2UM7NOLDauWsXTebA4cOsyjqHhJD3YeY8Xgruyb0J8j1+/wKCreaBssOnCGOgElDO5tOR1MSRdHA/oZu46xYlBX9o3v9w6+p43yXffj1+z8qbfexIBKpWLF8uVMmTqVVatXc/bMGSKf6dsaa2trBg4cSKdO+h+L8fHx/HngAIuXLGHlqlXEJyQQHh7OsNlHaN9rMn9tMt5eR3fOp3aLHgyffRQLS1tCzkkO39m/1uBaPIAh0w7Qqd8s/t4yU1umffWyLO/bnrjUDFb078C+sT05EvKWPnYwiDp+3tprMcnpbD1/g23Du7F3TA/UajVHbuiStEaEniMx9hnfzzhK2x5T+PuPyUZl9yxdhW9HbsDW0V3vup3Sgx5jNtO08yis7VywsVPyVb9f2bV+mlE+f25ZSKM23Zm4+BAWxWy4fErSWUdnT3789Td+mruXlh0HsGOtJIdMLmdUuwbsGd0dmUyGhamCeT3bvt3OHCpUBynpbA26ybbh37B3dHfUoqitA5VKxdKVaz5aX3hdVqVSsXblIsZPnsOilRsJOneS55FP9fhaW9vQZ8CPtOuof6KwiYkpk2YsZMGyDcxfup6L504T8fAew+ccocN3k/lzo3H9OrZjPnVa9mD4nKNYFLPl+llJvy6f3IqzeymGTNtPn3GbOLJ9Dvn5uShMTFn182D+mDYSuUyOs4Mdv/b/iqOXb/D4ZbQe7xrlfNk2YzRbZ4zml35fM3XdDu29eZv3UqdiAHvmjmPbjNGUcDdMLKxSqZm/fgsLxg9j28KpHL9wlSfPX+nRVCsfwOZ5k9g071fGD+7FjFUbjb6nZBNOsGJgF/b93Icj1+++2Sb8edbAJszZe5K6ASU4MKEvu8Z+h8t75l97sXEvVz/r+37EryGTUXzoSB7+NJI7vbrh0LQZ5t4+eiTOHTqR/ewpd/v24sGwIXgO+gFBocDcpwTKtu24O6gvd/r0xLZ2Hcw8PKV3U6lYsmotMyeNZ8PyRZw6F8TTQnrr5uLMwplTWbd0Id9+2ZkFy1YBYGJiwvzpk1i7dAFrlsznWshN7tx7YCC6SqVm/rotLBg/XGqzoCuGbVYhgM3zJ7Fp3iTGD/6OGSt/N1oNT8LPkRT3lD6TjtHim6kc3z7JKJ1HqSp0+dHQ98jOTOXEjsm0778MmVzB2KlrmbZkN1eCjvLyuX7i2tCQC8S8es7MFfvpOWgCm1bP1Lt//OA23Dx1baBWqYi4f5upi3eyats50lKS2fbbQr0yt69fICbqObNW7qPX4PFsXmWMp76e7fh9MVmZ6Uxftot+I+dw6fRfvHr+SI8mLCSI2KhIpi77k28HTWTLmunae7UbtePHiSsM6mjzislUrtkYr1IV6NDzZ4qXKs+eDW/wEbYtoEHrHvy08DAWxnyEbQvwq1hX+/e+36bj6VOart8Nw97BiYEjZuBe4L0+pB4Gj57JlEVbGT1rD5VqNMfdqwxx0ZH8vPBvuvabxO71U43K/tfWhTRs053xC//GopgNV05L9sy3fC1Gz97L6Fl7GF83gNmX7mPZ4kvSdy4jdc1UTMtWQ+boqsdLMLPAsuVXpO9eReq6aWTsWyu9c2IsaRtmSr/fZiHm5ZJ3/5ZRef6rUIv/c7//rfhPTw4IgiAgHTN4ThTFkqIoVgW+Ajzfs/xHTQsrCEJ5YBnwrSiKAUB54L3ThwuC8I8jOR4+uI+buzuubu6YmJhQv0Ejrly6oEdjZ2dPGV9/5HL9183MzCA8LJTmLVsD0gBoZWUFwN2Hj/B0c8HD1RkTEwXN6tUi6Op1vfIV/H2xsSoGQDm/0sQlJBnIdz00HA9XZ1ydlRq+EXi4ueDu6oKJiYKm9WoTdMWQr7VGDolvIgAZmZncCr9H22aNNPIqsNY8P+zpK7ycHPBU2mOikNOqalnO3DIcvLedCaZZZX8crItprwmCgKW5NDOcr1KTr1IhqRY8vHWS8rU6IAgCHiUDyclMJT3F8CPbxassto7G1e766c34VW6JpbX0ERcWGY2X0g5PpZ0ka2U/zoRFGMp6/gbNKpXBwcp4dv8rDyLxcrTD3cHG4F7Ykxd4OTvi6eSAiUJByxoVOHPzrgHd9pOXaVqlHA42xQzuAYQ/jsTLRYmnsyMmCgUtagZyJiRcj8bS3ExbX1m5uQgYnvRwNfwhnk6OuCkNT1W4/+Ah7u5uuLm5YmJiQqMGDbh0+YoeTbmyAVhbSzrh7+dPfIK+Y3vp8mWq1m8nrUqXqURWZhqpSfqTQ6Io8jD8ChVrSiug1Rq0JzT4pPZ+0JEtVKjZHCsb/aiPiuXLERsXj0JhgrvraxnrceHyVX0ZA/y1ehvg70dcvPQh5ujgQJnSpaS6srSguJcnsclpks4q7XU6WyWAM7eN6OzZYJpV8tPTWYCYpFTOh0fwRZ1KetfDnkVp+Nrp+kLoQyN8r9Ms0O+N+lUYDx48wN3dHTc3N0xMTGjQsCGXLl/Wo7Gzs8PXzw+5wtCUqVQqcnNzUalUxMXGUr16dQRBwKt0IFmZqaQl6/crURR5cvcy5apLERyB9dpzN0Rqr7hXEZQqK618OrmXJCn+Jekpkk5ULeVJVHI6JnI5no4F+5i+kwmw7fxNmlUsjYO1fh2o1Gpy8vLJV6nJysvHydZKVw83T1KxdnsEQcCzVCDZRmQHcCteFjuloU3wKl0Fi2K2PLh5kioNvyQlMRYf30pkZaSRYlRnr1KpVnMAajRsR+i1UwCU8AvE0soWAJ8yFUlOkCbtbO2dCPB0JiwyGm+lHb7uTiSlZ9Gqsi9nwo3UQdBNmlUog4OVhX4dqArUQa6uDu4/eIi7m9tH6wvxCdK9iAd3cXX30I5l9Ro04drlID2+tnb2lPYNQFFIvwRBwMJCakNVfj5p6SlUrlpLq1/G2kgURR4X0K/KBfRLQCAnOwNRFMnJycSimC0ymUIzVpgR/igSD2cHZIIg2cValTl7PUyPv55dzMlF81/SM7O5cf8x7RtJ0WImCgXWxfTrHuBOxBM8XZ3xcHGSxuC6NTgXfFP/GRbmumdk655RGGHPovByKjDmVAngTKiRMedsCM0q+erZhPSsHK5HvOCL2hU18sqxeM/E94lBweQlprwfsQbF/APIfvWC3KhXiPn5JJ06iV3d+vpEoojMUpJRZmFBfloqokqFubcPGXfCEXNyQK0i7dZN7Oo3AODewwg83Fy1etu4QT0uXrmmx7ag3pb199XqraRfUhvl56vIz883Wtd3Ih4bttm1G3o0em2Wk6P9f2FE3D5JuZqS7+FeIpCcrH/me9wN/gvfwOZkpsZj7+RNSd9yKExMqFmvBTevntGjvXH1LHUat0UQBEr5VSAzI53kRMkWJcbHcPt6EA2addDSP34Yjqd3aVzdvVGYmFCuci2ePbpryLNRmwI800hOjNfyvBV8gQbNO+iVycrKwNrWAWdXT3JzsnFy9eTWNX1Zb107Q62GnyEIAiV9K+rZTd9yVbG0MvSHYl49Iz7mJdXqt8OvYh2ePbpN9ht8hIiCPkL99oQV9BGObqFijeZY2Uo+QmREKPZO7kQ+vk/jlh2pUa8Ft0Mu6EVQfEg9FJTn5uUjqFQqqmv8Gx+Nf2NsrIgIv0Iljew1GrQnNFgaK8zMLbV6lp2vxq98edRJcaiTE0CtIu/udUx99f0I03LVyb1/EzFV8uvFTMNTwRQ+/qiT41GnJhqVvwj/XfynJweAJkCuKIqrXl8QRfGZKIpLBUHwEQThvCAIIZpfHQBBEBoJgnBaEIStQKjm2n5N1EG4IAj9X/MSBKGPIAgPBEE4IwjCWkEQlmmuOwmCsEcQhGua3+ulxjHAdFEU72lkyRdFcYWmzOeCIFwRBOGGIAgnBEFw0VyfJAjCGkEQjgGbBEEoJwjCVUEQbgqCcFsQBONLuhokJMSjVOqOa1IqnUhIeL9joaKjorC1tWXxwrkMHTKApYvmk50tHVUVl5iEs1L3keTk6GD04/81Dp44Q60qFQ2unzh/mWb1dSHN8YlJOCt1K51Ojg7EJb7ZsBw8cYaaVSSj9So6Fjtba2YuWU2f4eOYvWwNWdnZAMQmp+FqrzPIzvY2xKSk6fGKSU7l1M37dKlfxeA5KrWarjPW0njsQmr5l8S9hPTM9OQYbOx1M6rW9q6kJccYlH8T0pJjeHjrBIENdCGIscnpuNoVkNXWmpgUfcMbk5zGqdAIuhT68CuIIzfu0aqK8ePVYpNScbG31f7tYm9DXFKqAc2pG3fo3Mh4uLWWj4Odjo+DLXFJhs7eqeBQOv40h6ELNvBrX8MIlWNXbtGyVmWjz0hISMBJqTvCSql01H4wGMORY8eoXrWq3rX4hATsCsx82zq4kJKo304ZaclYFLNGLpc+LGwdXUhNlJytlMQYQq+dpE4z/RXJ10hKTkZRYHLNSen41n52+NgJalQz1LPomFgiHj+hgo87sSnpuNrrHBlne2sjOpvGqVsP6FLfsO7m7DnB8A6NkRVyLg36gp01MclG+N5+QJd6xtpEYODyHXw15zd2X7ipvZoQH4/SSXdcpFKpfG9bo1Qq6dipEz179KDbN9+gUqmoUUOnd7b2rqQm6Tu+menJmFva6NrL3pXUJKlNXYv7c+f6cQBePL5NSsIrUpJ07Z2QloFCrhvenO2sjPSxdE0f07dbLnZW9GxUlZZT19Fs0hqszc30VtXTkmOwcXDT/m3zD21CQT4xz+8SEChFFNk6upCSqF8HGWnJWFjqdNbOwZXkRMMPhMun92n5vEZsSgbWFmbcexlHBW9XjZ3RP3YsJiWdU6GP6FJHP6TdxfZ1Hayn2eS1WJubausgPiERZyddf/23fcHfT9rKkVhoLHNQOpGQYLi6/SaoVCpGDulD724dsLS0okIlnW7bOLxbv2wK6FetZt2Ie/WY2UMbsGx8e9p2G4dMJumTSq1m/PJNXL/7iJoV/Chf2htnB1tijdjF09du02n0TIbNW8sv/aTtfi/jErCztmLymm18M34eU9duJyvbMEY/LjEJZ0fdZKqzg73RMfjMlRC+HDqBkTMXM37Qdwb3wciYY/cGW3P7AV3qBepdf5GQjL2VBb9sOUzX2b8zaethcj7hMeAmSifyYnVtlRsXi4lS/5ja2H17sCjuQ8XdByi7YRPPly0CUST7yWOsKlZCbmODYGaGbc3amDpJURnxCYl644yTo8Nbx5nDx05So6pOh1QqFf1/HEmn7r2pWrkSARq9LYi4xGQ9v8nZ0Z64xGQDujNXQvjyx/FSmw3uZfT56SkxWNsV8D3sXEn/B3YmKfYp2ZmpHNkygejIMC6clrYj2ju6kJSg/2GZlBCLg6MuesXB0ZkkzeTAtg3z6dJzKIJMZ0+TE2NxUOroX0Y+wtpWf+I/OTEOB6VOfntHF5I0tmvb+vl07fmjwdhVq35L4qKeM6JPW/ZsWkCdxu1ITogtxDdWj6+dowtJCYY2sSDci5ci8vFd7BxcuXX5KCkJ0ZKPkKRfn5mFfAQ7RxdSknQ+Qti1k9Qu4COkJMVgbmGFta0d65dM5syRPVw88zc52bojXz+kHl7j8b3rWNk6kpuTqeff2L2nf1NwPLl97QQzR37OyBM3GVC/CupUnS1RpyUhWNvq8ZM5OCOYW2L1zTCse/2EaXnDra+mAVXJvRNsVPYi/LfxX58cKAeEvOFeLNBcFMUqwJfAkgL3agDjRVF8vWmntybqoBrwoyAIjoIguAMTgVpAc6DgV9hiYKEoitWBTsDruPfygP4yuA5BQC1RFCsD25EmEl6jKtBeFMVvgIHAYlEUAzXyvCjMSBCE/pqtC8EXgs4ZPOhNqweFoVKpeBTxkNZtPmfxstWYm5uze+d2QJqFNPJco3xCQu9w6MQ5BnXX/7DKy8vnwrUQGtfRfQQY5WtkpVniG86hE2cY2ENyqlRqNQ8fPaVD62asXzgTc3Mztuz5U+JrpHxhvnN3HWfYF02QywzVXi6TsfPnfhyb/iNhT18R9/KBhu/7y2sMJ3dNp2GHUchkug9L4zz1MXf/GYZ9Vt+orAB5+SrOhj+iRaChg/JGFGq/udsPMbRTyzc+A95fD5pUq8DeWWOY/2MvVu45WkjWfM7eCKdZDcPJozc+4w11fPPWbY4eO06f73oVYmKE2EBOI0Qamv2bZvHZNyP02klfxvfhr5HxdihHjp2gb6/uetezsrKYPGM2g/v1xsrC7L3ee+6eEwxr39igjc6GPsTB2pKyxd0ojPcRde6eEwxr18ho228c8S07xn7H8kFd2XHuOtcjIt/M18g1Y0hLS+Py5cv89ttv/LFlC2q1mushhUx3YSGNVbqGpn7bfmRlpLJ84hdcPv4Hbt4B+n3MaNFCdXvAeB9LzczmdNhj/p7Qm+OT+pGVm8fBYN2qmFHe/8AmvEZmWhIPbp2lXbfhhV+vAIz1P/2/H4Zd5fKpvXp8ALLz8rjy8Dmj2zfEytxMI6c+5u4/y7DP6hmvg/BH/D3+O47/2leqg+t3NRK9uV0K4336QjHNCrDx/vD+kMvlzF+2njUbd5GRkU5M1KtCFO/WL23EWFgQbsX9Gbv4HN9P3ctfm6eRnSVNLsllMoZ+3Y6WtasQ/iiSiOdRb5S1cfWK7Jk7jnnDe7Nqt7QnXqVScf/pCzo3rcvW6aOwMDPl979OGpQ13o8Nn9KoZhV2LJ7G7DFDWLNjv5FSbxhzCveHvaeM2gSVWs29FzF0qRfIzrG9sDAz5ZSd0cd8HBjTpUJtZVO9BpkRD7nduT13+/ai+I8jkFlakh35jOjtW/Cdu4gysxeQ9SgCUaUyykN6lHENu3E7lMPHT9KvgN7K5XLWLJnPjt/WcO/BQ548izQoZ3y8NOTfqGYVdiyZLrXZ9v1GZTDG672dO6TQ/5jIcGq26E+JsvX5a9c6ol8+07B599goCAI3r53DxtYenwL5BwrL9teu9cgEGW4ePu+UX0Dg5rXzWNs64FM6wOB+2M3LlPStwIL1h+jSaxRBJ/YZvPM/8U1fo+fgycTHvmLHml/Iyc5ErjDRyqPH+y395MCmWbT9upCPIIIoqnn26D6NW3emY7dByBUKDu35/e3yvqMeXiPk4t9UqdPmPd/57TQVqzdj3Py/mN2kIsefGJlkKlxcJkPhWpz0XStI37EU87qtkTk4F7gvx6RMRXLvvukT7L8LURT+x37/W/F/KiGhIAjLgXpALtAMWCYIQiCgAgp+RV0VRfFJgb9/LJCnwAsoA7gCZ0VRTNTw3lWARzOgbIGOZyMIgjVvhyewQxAEN8AUKPj8P0VRfD3VeAkYLwiCJ7BXFEWDeGBRFNcAawAOHDwqbtui22cYHx+Hg4Nj4SJGoVQ6oVQ64ecvGac69RqwZ9c2oBXOjg7ExutW9OMSElEWWEF+jYinkcxavp55E0dha6NfBZdDbuFb0gcHO92MpJOjA7Hxutl6ia9hqPmjp5HMWbaWub+M1fJ1cnTAydGBsr6lAWhUuyZb9v4JjcvhYmdNdJJuJSQ2KRXnAqHAAOGRUYxdLyUbSsrI5HxYBHKZjCaBfloaG0tzLEwV7Fjah2LWDrh6VyA1SbeXNC0pGis7Z94X0c/C+HP9CACyMpKYHibSo1FVogus5MampBnK+jyasZsOaWTN4vzdx8jlgja/QNDdJ/h7uOBobXw7gLO9DTEFVrJiklJxstNvnzvPXvLTGmkfbHJ6JkGhD1DIZTSurEt04+JgS0yBlY+YxBSUdoZhe69Rxb8kL9YmkJSWgb1Gtgu37+Hv7YGjrfEuolQqiYvXrRDGxyfg6OhgQPf4yRMWLVnKtCmTsLGx4c+Dhzh8RJqI8PUtQ3KCrp1SEmOwtddvp2LW9mRlpKFS5SOXK0hJiMHGXlqRevE4nM1LRgGQkZbEvZvnkckUVKjeFAAHezvyXzuZQFx8Ao4OxmR8yvwly5k5eSK2Nrp6ys/PZ9KMOTRt1ID6dWrD06sandVFc8QmGdGDyCjG/nYAgKT0TM6HP0IukxH69BVnQiMICl9BTl4+Gdk5jNv4JzN7fG7YF5LTcC5U9+GR0Yz9/TXfLM7feSz1hUq+WlpH62I0qeRL2LMoXDXtFB+nW3GKj4/HwfH9bM3NmzfJzclh/PjxAHh5eXHv7l3KSRHdpCRFY2OnvzpoaW1Pdmaqrr2SorHR9D1zCys69p0BSM7XglHNsHfShdYqbYqRr9LFPscmp+NcaOtM+PMYxm6WPtikPvYEuUxGvkqNh4ONNrS6aYXS7L50m1fnOwDg7lOB1MQoLZ/Uf2ATrp3awo3zu8jPzSEtJZaGnw+hmLWdVAcJMdgY09lMnc4mJ0br6fXLZ/fZtuZXBv60UssHIE+lYnvQLeyKWdCsomQvJTtTqA5eFKyDbM7fe4pcJpCvVuPhYKurg4qlufU0ipqAk6MjsXG6/vqv+4IGjkon4uN1K12J8XE4OCp5Xxw+uI8TR6TVUWdnV26GXKNloJRYNjUxWtvXX6OwfqUmRWOtaceQ83tp0LYfgiDg6OKNvZMn8a8e41lKmuB0drAjMTWNqgGluHT7HvkqFU4FIrUKo4p/KV7EJpCclo6zgx3ODraULy1FYjStUcno5ICzgz2xBSIFYhOTjI7Br1G5rC8vo+NITk3DrtBY7GJnrT/mJKfhbFPY1kQzdqM02a61CXIZFX3ccLGzpqKPlDujeaAvcw6/aQ3k3yMvLhYTZ52Omzo5k1cogkTZui3RW6UkhTmvXpITFYV5cW8y790l4e+DJPwt6YF73wHkxcUiq1QOpdJRb5yJS0g0qrePnjxl/tKVzJw0wcCnAbCyKkZghfJcu36Dcm31k/w6O9rr+U2xCUko7e3e+K6Vy/rxMmaDts12Hz7FpiNzAXD1rkBacgHfIzkaK9v39z2s7V2xsLLH3qk4d68l4Vu2Cs+fPiApIQY7B/1+Ze/oQmKC7oMxMSEWO3slwRdPcPPaOW5fv0BeXi7ZmemsWTiBJq27khgfw4VTf3ErOIjKNRoabCWzd3QmMV4nv/RcJ65dOmnAc/XCiQwYPpX74SGUCQgEoGqdFvy2ZAI1G7Y1lLUA32QNX2M4fXg7QSeknAGVazbG2782niXKcffGWVIS32BvC/gIyQkx2nHp+ZNw/liq8xHu3jxPw9Y9ycpMx97RmVK+5bl7+xqlfMvz7PG9f1UPAMcPbufyqT04uflQwjdQz79Jfg/ZC/o3BVHZ1Z7d95+jstLZK5m1PWK6fuSTOjWZvMwMyMtFzMsl/3kEcmcP1JpoBJNS5VDFPEfM1I9AKsL/DfzXIwfCAW28oiiK3wNNASdgOBADVEJagTctUE4bWykIQiOkj/3aoihWAm4A5rx90UKmoQ/U/DxEUUzTyFP1DWWWAstEUawADNA8w0AeURS3Au2ALOCoIAj6qeELoYyvH69evSQ6Ooq8vDzOnztDzVrGs/QXhr2DA0onJ168kJLy3LoZgldxyWHxL1OS51HRvIqJJS8vnxNBl6lbXT80NDounvGzFzNx2ACKexiuYJ4IuqS3pUDiW4oXBfieDLpE3Rr6VRYTF8+EWQsZP3wwXgX4Otrb4ax0JPKltCJ0/XYYPl5SEp5y3u5ExibyIj6ZvHwVR67foWFF/VX1w1OHcHia9GteOYDxX7WiSaAfiWkZpGZK2xOyc/NIz86lVbcpfDf+AL6VmhF2eT+iKPLy8U3MLKz/0QA9cNopBk2Xfn6VWzK+UzN6NKpOZFwyLxJSJFlv3KdhuVL6sk7sx+FfpF/zSr6M79RML/Hg4Rv3aP2GLQUA5Xw8iIxJ4GVcInn5+Ry9GkqjSvr0h2aN4u/Z0q9Z1XKM6/a53sQAQNkSXjyPidfyOXblJg0L0TyPidfObN99+oK8fBV2BfasHr18k1Zv2FIA4OdbhpcvXxEdHU1eXh5nzp2jVk39rQ6xsbFMmT6T0SNH4OkhtXm7z9qyctkSVi5bQp1atbh+/k9EUeTZw1uYW1oZDIyCIFC6XA1uX5Gy8gafO0D5qlL3Gr/kGBOWHmfC0uNUrNmCjr0naCcGAEqW8CE/L4+o6BiNjEHUqamf+T0mNo5JM2bz08hhWhlB+nidt3g53l6edP6ivfZ6OW93IuOSdDobcpeGFfV3ER2ePJjDU6Rf88r+jP+yJU0q+TK0fSOOTxvC4SmDmf1de6r7ejOzp3TqR7nibkTGFeoLFUoX4jtI4j15MM0D/RjftQVNKvmSmZNLhibEOTMnl0v3nlLaTapHX19fXr3StdO5s2epVct4xvPCcHJyIjMzk3nz57N02TJkMhkJCQmIosjziJuYW1hrP8wKtlcJ/5qEX5MmgG4GHcC/stReWRmp5OfnAnD97C68/aphbqH72PF1V5KnUun3sfIl9fgfntCHwxOlX/NKZRjfqQlNKpTG1d6a28+iyMrNQxRFrjyMpEWgL/1/3U//X/fjV7kpty8dQBRFXjwyLvubUL1JN74csgK1WkX9zwbz+O5FRFHk6QNJZ22N6GyZstW5dVnaQnH17J+Ur9YYgMT4KDbMH07372fi7O6jLSOKIpN2nKCCtyv5enXwwNDOjO8t1cOEPjSvWJrxHTV1YFe4Dp5Twln6kPLzLcPLV1EftS8AlPb1J+rlC2I0Y1nQuVNUq6mfHPRNSElJpkGjZsxftp4Z81eQm5fDy5eRWv0ye5N+Bej060bQAQKqSPpl5+DGoztSPo30lHjio55g7+xFRmoiaRlZlC3pxbOoOM7fCMfTxZFjl2/QoIp+Jvnn0XFau3jvyXPy8lXYWhVDaWeDi4MdTzUJYq+GP6Skh34yMICA0j48j4rhVUycNAZfuEr9avrbzJ5HxWifcf/xM/Ly87G1tjLgJdmEJF4kFLA1hW3CpAEcnjSQw5MGSjahS3OaVCyD0sYKFzsbnsZIk/pX7j/DJfc9GuUDkXHvHuYenpi6uiEoFNg3aUryRf3cE7kxMVhXkfwGhb095l7FyXkl+QUKOzsATJxdsK/fkMSTJwDwL1NaT29PnwuiTo1qenxjYuOYNHMu40b8iJeHLpFockoK6emSm5aTk8P1m7fx8jRMPhxQuoRhm1UP1KN5W5t1bt2Enj8foOfPByhdqRnhVyTf49WTf+57lK7YlJcRwTh7BpAY84SHd27g5OrFlaBjBFbXn9QIrN6Ai6cPIYoij+6HYmlphZ2DE527/8D8dYeZu+YgA0fOwL9CdfoPn0aJMmV5/vQhf+5ax+Axs7l++RSVazTQ41m5RkMunvlby9OimBV2Dkq6dB/CgvV/M2/tXwwaOZ2AitW1H8QOShdePIsgLuYl4TcvIshkVKqmL2ul6g25fPaglDPkwW0sjNjN12jc+ismzt/J0F9WEVijMcHnDnB87yp8K9TB3OINPkLZAj7C+QOUq6bxERYfY/yS44xfovERvptAw896kRwfhbWNHc+fPeRq0DFkMhnuXrqx5kPqAcDVvTglfCvz07wDlK/WhGsa/+bpw1tG3/m1f3NLI/vVAv5NXHSkzhYlpBIeFoaZoysyW0cpAiCgKrkPb+vxy3t4G4VXKRBkoDBB4e6DqsAkh2nZauSG6+fs+L8CUfyf+/1vxX89cuAUMEMQhEGiKK7UXHv9VWILvBBFUS0IQk/gTckHbYEkURQzBUHwR9pGAHAVWCgIgj2QhrR9IFRz7xgwBJgLIAhCoCiKNzV/7xUEIUgUxQeCIMiAYaIoLtA853W6/55veiFBEEoCj0VRXKL5f0XNexqFXC5nwKAfmDThJ9RqNc1atKK4tw+HD0lHAbZu+zlJiYmMGDqYzMxMZDKBP/fvZfnq9VhaFqP/wCEsmDOTvPw8XF3dGDp8NJCOQi5nRL8ejJg8VzpysGkDShb3ZP8RaYWjQ6um/L5zPylp6cxfvVEry/p5UgbY7Jwcrt0MZ/TA3nryKuRyhvXrxajJs1Cr1LRp1ogSxT05cEQawNu3asbvO/aSkpbGwlW/afjKWDtfykg7tF9Ppi5YTl5+Pu4uzoz7cQCkPkMhlzHuy5YMWrZNOrqvdiVKuzux85y0wtG1wZvmbCA+JZ0Jm/5CrRZRiyItqgZgU0FywEuWb8ijsLOs+aU5ClML2vSYoS23a1k/Wn07DWs7F4JPbeLK8XVkpMbz27R2lCzXkNbdpxt9nkIuY1ynJgxavUeStWZ5Srsp2XlByvjate6b8wwAZOXmcfn+MyZ2af5GGoVczthvPmPwoo2o1Wra161KKQ8Xdp2REod1eUuegcJ8xnTvwJC50jGD7RvUoJSnK7tPXQKgc5PanAwO5VDQdRQKGWYmJsz8/lu9RFxXwh7yc69Ob3yGXC7n+0ED+Xnir6jValo0b4aPtzcH/z4MwGdtWrNl23bSUlNZtmKltsyyxQu1PGpUr8aRiw+YOaw1JmbmfDVAl/l97eyBdO03BVsHZz77egSbl47i8M4lePgEULPxm+V6jelz5nMrNBy1KNKz/2Csrazo2P4zfLyL89ffRwD4vE0r/ti+k9TUNJasWK2VccWieYTducuJ02co4ePNgB+k0O/hrapTv1xpxnVtzqDl21GLIh1qVaS0mxM7z0thel2N5MZ4HyjkMsZ1acGgFTv0+QZJibG6Gs0zICExLZPha6UMx/lqkTbVylK3bEleat5n0KBBTJgwAbVKRYsWLfD29ubQISnCpW3btiQmJjL0xx81tkbG/v37Wb16Nf7+/tSrV48ff/gBuVxOiZIlcXd3Z+GYlpiYmdOxj65fbVrQnw7fTcPG3pkWXUeyc+VITu5dglvxAKo2kI5GjIt6xJ61PyET5Dh5lOKL3rr2Hrv5b4IjnqNWi7Sb+Rs2FuZ0a1CZ0q5Kdl7U9LG35PKo6O1G80pl+GrBFuQyGf4eTnSuXYE/NfdLV2hIROg5lv/cAoWpOe2+08m+bVF/Pus1FWs7F66e2MTFo+tJT4ln9aR2lK7QkM97TePcXyvIykgm9PKfpCXHMPLbqji7efPNIN07rJo5iK8HTMbWwZnPuw1n4+IxHNqxFE8ff2o3kY5fO7p7FRnpydpTDmRyOaNm7uDx/RscvH6XMm7S6mCH2RuxtTTnq3qBlHZ1ZOfF25o6ML7NR1sHFcvw1YKtyOWv66A8KRo9+GFgP376ZTJqtZpWzZv+q77Qu8e3+NdojlyuoO+gYUydOAq1Wk2T5m0o7l2Co39LES4t27QnKTGBMcMGkJWZgSCTcfDAbhav2khSYgLLFsxApVYjiiJ16jUmNSWZBaNbYmpmro0yAdg0vz8dekv61bLrSHasGMmJPUtw89bpV6P2g9mzdhxLx7dDFEVadh1JMWt7oiPvM2DdctSa57yKS2TR1j9p17AmpTzd2H1SSgbcuWldTl67zd9B11DI5ZiZmjBzSA+tXRzdsxMTV24mL1+Fh7Mjv/bXP34YJNs7ss83DJu+SDpOuHFdSnp5sPfYGQA6tmjEmSshHD57SfuMacMHGA2xVshljOvcjEErdqFWi3SoVUEac97DJgD81Lkp4zYdJE+lxtPRlmbJbyXXInDzfBwb1sBUaU+TJ2d5OGUpz3/b/fZCahWRSxZSZs4CBJmc+MMHyX76BOXnHQCI/2s/UZt/x2fseMqu3wSCwMs1K1ClSiufJSfPQGFjg6jKJ3LxfFTp0sqmpLd9GfvrVOkIzmZNJL09LE0Ofd66JZu37yI1NY3FK9dqy6xcOIeExCTmLFqGSq1CVIs0rFeH2jWqQY5+RSjkckb27cawaQulNmtST2qzo2cA6NiyEWcuX5faTPG6zQYabbOS5RryJPws6yY1x8TUglbf6nR4z/J+tOw2DSs7F0JOb+LqCcn32DhD8j1adpuOo2spfMrWZ9PsjoiiSGZGGivnjqFe0/Z4FC/F6SNSOzRu1ZmKVetx+/oFfhrUHlMzc3r/MOmtTSSXKxAESIiNYsyA9lhZ2XDi0A6Kl/AtwLMut69fYOzADpoj/H59e7sD330/kfVLJvHz951BgLpNvsC9eGnOHpVOQGrYsgvlq9QnNCSICd9/jqmZOT2/150Ws27BT9wPDyY9LZmx/Vrw+ZeDqNfsC66dP8zpw9tJS00CBOwcXPlyoM7erps9kC79p2Br70zbr0fwx9JRHNm1BA/vAGo2epvvouCLXuPZ//tkpozsgaWVNcmJ8fiWq8zpI7s/uB4Arpw/RuU6UrLwspUbcPfmeaYPa42pmQVfDdBNIqyZPYgv+03W+DfD2bx0NId3LsXDJ4BajaWx4vbV41w79ydyhQKHzCgm1Qsg8/gOrL4aAoKM3NuXUMdHYVpZSvyZe+M86oRo8h7fwabveBBFcm5dQB2viZhTmKAo4U/Gka3v9S5F+O9BMLqv6T8ETZj+QqAmEIe0Cr8KKRfBHiATOA38IIqilSZSYJQoip9pypshnXjgAdxHijqYJIriGU1ywlHAK+AukCiK4nhBEJTAciAAaYLlnCiKAzX8PgMmI01SiMAhURRHC4LQXiPnS+AyUF0UxUaCIEwC0kVRnKcpPw74FsgDooFvXm9tMIb7j55/9AZ0yIl6N9EHQP1xD4fQwvZV+LuJ/iG2Cj0+Ok+Ab7LXfBK+amvDrRkfha+J2UfnGa98c8TDv0FYasl3E30AKlkbniDwb+H09Oq7iT4En8ievyzd8N1EH4DrMT4fnWe7xE/Tx3bbDPgkfJXW73ku3D9AoxfrPzpPgDi/T6MHKYJhePfHwN34919pfV+0kh/56DwB8szetTPxw2AZ9fHt18nP5nx0ngCu9d5/G8k/gcvq1Z+Er2WhyYGPgT0x9d5N9AEo626Ybf5jQBA+zZiTq/r4a5dpOSYfnSeAo2XWu4k+AMlZ5u8m+oeofXToR+f5GvbjVvzv3UT/D/D7GaMpXz4JejX6gIRF/wP4r0cOIIpiFNLxhcZQcGlknIb+DHCmQPkcoPUbym8VRXGN5ojBfUgRA4iiGI+U5NCYPAeBg0auHwAOGLk+qdDfM4GZhemKUIQiFKEIRShCEYpQhCIUoQhF+FT4z08OfGJMEgShGVJ+gGNIEQZFKEIRilCEIhShCEUoQhGKUIT/Q/iPB9R/FBRNDrwFoiiO+n8tw7uQmv/xQxGdVM8+Ok8AZJ8mpEttavHReZp+oqgitfzNmf7/DfItPw1fWf7Hzzxllp/50XkCKGTqdxN9APJlpu8m+qfI+0QZvcRPUwd54ieoA8BE/gn6mfBp8uxmZH2a6D/lJ4gm/1TbjLJlxk9H+bf433ykU2Go5Z+mL+SaGiYS/BiwfMPxrP8Gnyr8Pzoo/t1EHwCXT8KVT/IVYWH2aXwP8RNFLwufyFeSCR9/LFPIPo2s+epPM+bIPoG8MsWn2d5bhP9bKJocKEIRilCEIhShCEUoQhGKUIQi/P8aRZED//2jDItQhCIUoQhFKEIRilCEIhShCEUowr9EUeRAEYpQhCIUoQhFKEIRilCEIhTh/9dQF0UOFE0O/Ffh5+fXCljs7OpJoxbtaNe5p959URTZvHYBN4MvYmZmTv9hEylRyp9XL56xbO54LV1s9Es6f9OfVu2/Ztcfqwi5ch5zIQd7G2smDOmNk4O0d/XSjVAW/bYNlVqkXdP69Piijd7zzl29wZrt+5HJBOQyGcO++5pKAWWMyn455DaLN/whnQPcrCHdO36ud//Y2Yts2S+dnW5hbsbI/r0oU6I4ADv+OsJfJ84iACW9vfh5SF+M7YK9EPaAudv+Rq1W06F+VXq3MX4EV/iTF/SYsZpZA76kebXyBvdFUeTotulEhJ7DxNScdr1n4uZdzoDu2qk/uHJ8E0lxkYxceAlLzZ7f+KjH/PnbOKIj79D4i2F0bG6lke8hc3ccls6crleF3q3rG5fv6Ut6zFzLrP5daF5Veu6k3/dzLvQBDtbF2D3pez36i7fuMH/TXtRqNe0b16ZXu+Z6988G32bVrr8RZAIKmYwR3TsS6F9Ke1+lVtNj/FycHexYOFo6uu3i7XvM++MAKrWaDg1r8t3nTfR4nrkexsq9R5EJUtuP7Naeyn4leBoVy7jlf2jpXsYmMLBjSz7/shsAV0Jusmzt76jUato2b0K3zh30+B4/c55te6XT5S3MzRk+qA+lS/joZFWpGTByHEpHB2ZOGMOe32Zy58Z5TMzM6TZoGl4lyxrUZ0LsCzYuHkNGegpeJQL4dshMFAoTYl4+ZuvKiTx/cpfPvvqRJp/30pbZv/8Ah48eRRRFWrdqyRcdOhAcHMzK1Wukc95btuDLrl31nnPq9Gl27pLOkbawMOeH77+nZEnDoxYv3H3C7H2nUYsiX9QsT59mNQ1oAMIio+m+aCtzenxG80BfnsYmMmaj7lCUFwkpDG5dh28bVNbwfcrs/WdQq9V8Uas8fZrWeDPfxduZ06MNzStJZ1RvPhvC3suhCIJAGTclU75qoaUPCb7K2tXSOe/NW7ahc1f989lfPI9kycI5PIqI4Nuevfmik65e+vX6BgsLS2RyGYIgI6BceS5fDsbEzIIu/Wfg4WPYXomxL9i2fCSZGSl4+JSl68BZKBTSnu9Hd69y8I+ZqFT5FLOyZ8CETSQnRNFn+U4SUjPIys0jJz8fK3Ozj1K3NJX+FkWR03um8yT8LCam5rT8dhYuXoY24cbZPwg5s5GU+EgGzbyEhZV0XN+1E+u4F/wXoiiSnhxNdmYKrp6l+Pb7Gf9IZ4PPH+TEnxsAMDO3pGufiXj4+JGXm8O3M9aQm59PWkY2Wbm52FhafFQ7cz34GmtWr0StVtOiZSu6dNU/MOj580gWLZzPo4gIevTsRcdOXaS6fPGc2bOma+mio6L5tnsPWrb/Rqqz4Cv8tmYJarWapi3a8kXXb/X4vnz+jOWLZvE44gFf9+hL+06S/sXHxbB0/gySkxIQZDKatfyMmOgorly5hompOZ36zcDdx7CNEuNesHPFSLIyknHzLkvnAbNRKEzJzkxj1+oxpCREoVblU7d1b6o2kM4Mn7pqM0E3wjAzNcHUxERja+vSs30LPd5ng2+xeudBBJmAXCZnRI9OBPqXJic3jwFTFpKbl49KpaJpzcr07/KZttyVkJssXbsRtdYuttfje/xMEFu1dtGMEYP6UrqENwBp6RnMXbaaJ5EvQICxPwyknmaAvHDnEbN3n5BsQp1A+rSobVQXwp69ovu8Tczp3YHmlXXHzqrUar6e8zvOtlYM0lyzqV4TryHDQC4j/tBfxGz7Q4+XrFgxSvz8C6YuLghyBTE7tpJw5G8AnDt1Qdm2HQgC8Qf/JHbPTqPyGEPFtTNwbtOI3NgEzlX+/N0FNLh6/QbL125ArVbTpnlTvu7SUe/+iTPn2L5nHwAW5hYMG9yfUiV8iI2LZ9bCJSQlJSMIAm1bNadTO6nNLt0I0/hGauO+0TWNbyTIkMtlDOv1ldY3mrbiNy5ev429rTVbFkzRK/dvfY/Qy39x8fBaANTqfMT8LORyOfWbfUGbTt8ZPGvb+rmEXg/C1Myc3j9MxrtUAHm5Ocwe35e8/FzUKhVVazelw9dS669dOJ6rQceQyWQUs7LluyETqFStnh7Prevmcfv6BUzNzOnz4yR8Skn6NKrf55hbWCKTyZHL5fw6f7P0LhdOsP23RSTGR2Pv6Ezj1l/SuqOhrNvXzyU0RJL1uyE6WedM6Et+Xi4qtSRr+68kWXdtXMjt4PMIchOULl58NWAqR3Yv567GX/hm0HS8SrzJ9o4mMyMFT58Avh0yC4XChNDgU/y9cymCICM3JwtVfg4KhQn1m33xUeTdt2U5Z4/tJjsrE7nChN7D5xMQaHjE5Yf4M1tDn3Hg/guq1a7DD6PG4FjMnPzbl8m5etyAv9yrNBZNOoFMjpiVTsb2JQBY95+EmJsDohpRrSZj81yDskX4b+M/PTkgCIILsBCoBSQBucAcURT3/T+U6QDgLIqi8ZH3I8DPz08OLAeaz1m+/dEvI3tRtUZ9PIrrPj5uXb9I9KvnzF+9m0f3w/h95Rwmz9uAu6c3MxZLA7hapeKH7z6jWu1GALTt+C1dvh1Iqdwwdh46wYZdfzF2QA9UKjXz121h8S8jcXawp/dPU6lfLZASXu7a51WrEED96oEIgkDE0+eMX7CKHUumUxgqlZoFazex8NcxODs60HfMr9SrXoUSXh5aGjcXJ5ZO/Rkbq2JcCrnFnFUbWDt7EnEJiew+dIw/Fs/CzMyUifOWcTLoCl0CvfWfoVYza8tfrBzxHS72NnSbtoqGgQGUcnc2oFu85yi1yxmfxACICD1HYuwzvp9xlJePb/H3H5PpM97QifEsXYUyFRuxaW4PvesWxWxp9fUE7t04oS/f1kOsHN5Dkm/GGhpW8nuDfMepXa603vXP6wTyZeMaTPxtnwH9nN92sWzc97g42tFzwjwaVClPSU83LU318n40qFoBQRB4GPmScYt/Y/f8Cdr72w+foYSHKxlZ2TpZN+1jxZj+uDjY0v3XxTSsUpaSHq7aMjXKlaFhlXIanq8Yu3wze2ePxcfNmW3TRmj5tB46lcaaCRiVSs3i1RuYN3k8To6ODBw1jro1quFT3FPL183FmcUzfsXayoor128wf/laVs7T6dSeg3/j7eVBRmYWV67fJC76GRMWH+LZw9vsWj+NEdO3GrTTn1sW0qhNd6rUbc2OtVO4fGov9Vp8iaWVLR17jSM0+JQe/avIhxw+epTFCxdgYmLC+IkTqVa1KstXrGTG9GkolUp+HDacWrVq4V28uLacq4sLc2fPwtrammvXglm8ZCmLFy00aK8Ze06yemBnXOys+WbhFhqVL00pV0cDukV/naOOv4/2mo+zAztH99Debz5pNU0qlNHx3XuK1QM74mJrzTcLt9KoXCnjfA8GUcdP139iktPZev4G+8b0xNxUweiNBzly4z6VKoBKpWL1iiVMnj4HR6UTo4YNpkat2hQvrpPLytqafgOHcPnSBYO6B5g2az42trYEX7vCoT/3MWreEZ4/us3+3ybz/eQdBvSHd8ynXqueVKrdhn2/TSL4zF5qNfuKrIxUDvw+hd6j12CndCc9JQEAmVzBqHYN8fVw4rPp67EwNWFer8+ZuPXIv67b167TkzvnSI59Su9fjhH19BYnd0zim1G7DGT3KFmFkuUbsWuJvk2o3qwv1Zv15XH4WS4eWoSnjy+ffz30H+uso7MnP/76G5ZWtty5cZ4dayczYvpWFCamrBnREzNTE9pPWIKLnQ1jv2nDrG1/fxw7o1KxcsUypk2fhaNSyfBhP1CzVm2KF9fpkbW1NQMGDubypYt6ZT09vVi6bJWWT88e31C7dl3t3+tWLuSXaQtwUDrx0/D+VKtVDy89/bKh94AfuXopSI+vXC6nZ9/BlCztR1ZmJj8O6IaLqwfD5xzhxaNb/LlxCgN/NdSvYzvmU6dlDyrWasuB3ydx/eweajb9mssnt+LsXoruw1eSkZrIop/aUKnOZygUprRtWItOzevT99cF7Jr/C86OdvQcP4f6VSsYsbUVJbv47CU/L1nPrvm/YGqiYMWEH7E0Nyc/X0W/SfOpHViO0pUcUanULFq9gfkauzhg1M/UrVG1kF10YsmMX7C2suLy9RvMW76GVRq7uHTdRmpUCWTKTyPIy8snOycHkiIkm7DzGKuHfIWLnQ3fzP2dRhXKUMpNP7GgSq1m0YEz1AkoYVBXW04HU9LFkfTsHOmCTEbxoSN5MHoYeXGx+K9aR8rFILKfPdWWce7QiexnT3k0fiwKWzvKbdpG4oljmHl6oWzbjruD+iLm5VNmznxSLl8E3i8h4YuNe3m64g8CN8x+L3qQ9GvJqrXMmfoLTo6ODB4xlto1q+NT3KtA3TqzcOZUacwJDmHBslUsnz8LuVzOwN698C1dkszMLAYOH03VwEr4OVoyf/0WFk8cIflG46YZ+kblA6g/T+MbPXvO+AWr2bF4GgBtG9WlS6smTFm23kDef+t72Ck96DFmM2YWViwe3RA7ewcmztnM1DHfElijIe5eOn8xNOQCMa8imbHiAI8fhLJ59UwmzNmEwsSUUVNWY25hSX5+HrN+7kOFKnUpUboct68H0bJDDzp+3Z8po3ugdHHXe/7t6xeIiXrOrJX7ePwgjM2rZjJx7kbt/bHTVmNtY6dXxs3TBxApUaYcX343mj9WT6dSdX1Zw0IuEBsVyfTlkqxb1szk59mSrCMn62SdM74P5SvXpZRfRcpWqkXHb38gW2XJn1sWsGPNJHJzshi/6G+eRdxm17qpjJi+zaBu/9q6kEZtu1OlTht2rpvM5VN7qNfiK3zL16J81caIopopQ1qgMFEwZfEepo/59qPI61XClxKly9F37Cr2b5rLH8vHM33tWQP5/qk/k5wYw47wZ+zoUg/lwF+ZNGwIZc1Fuk5ZSN6jUNQJ0TpiMwssmnUlY/dKxLQkBEv9hKkZO5YgZmUYyPR/AUU5B/7DOQcEQRCQjhY8J4piSVEUqwJfAZ5vLagr/9FTdgqCYAdUAewEQTAcXSWajzEhUwOIuH///mOFiQm16jfn+pVzegTXr5yjXuPWCIJAaf8KZGSkkZSoP/CG376Gs6snSmfJobEs0PmzcnKQqhjuRDzG09UZDxcnTEwUNKtbg3PXbujxsrQw19IXLFsYdyMe4enmjIers8SrXi2Crobo0VTwL4ONlbTcUc63NHEJSdp7KpWanNxc8lUqcnJyUDrYGTwj7MkLvJwd8XRywEShoGWNCpy5edeAbvvJyzStUg4Hmzdn4H5w8yQVa7dHEAQ8SwWSnZlKWnKsAZ1b8bLYKQ1Vr5iNI+4lKiCX65o97MlLvJwddPJVL8+ZW/cM5Tt1haZVAnCw1pevqq8PtsUMT2gIj3iGl4sTni5KTBQKmteuwtnroXo0luZmunbKztVrp5iEJIJu3qF9Y928VvijSKkunR0xUShoUSuQMyHhb+aZk4tgJCvy1fCHeDo74qaUVk/vPYzAw9UFd1cXTEwUNKlfhwtXr+mVKR/gh7WVpJNl/coQl5CgvRcbn8Dl4Bu0bS5FMVy4eo3qDdohCAI+vpXIykgjJSlOj58oijwMv0qlWlI0RY2G7Qi9Jg2e1raOeJcur9dOADEvH+Pv54e5uTlyuZwK5Stw4M+/cHN3x83NDRMTExo2aMClS5f1ypUtWxZraykNvb+/H/EFZH+NsMhovJR2eCrtMFHIaVXZjzNhEQZ0287foFmlMjhYWRrcA7jyIBIvRzvcHWz0+ToW5PvICN+bNKtYGgdrfb4qtZqcvHzyVWqy8vJxspXa4OGDe7i6e+Dq5o6JiQn1GzTmaqGPPzs7e8r4+qOQv93MXb18gcZNWyAIAsVLVyIrM43UZMP2enTnCuVrSCuyVep1IDzkJAA3Lx2iXLXm2Cklh9TKVvrot7FzIsDLhbDIaLyd7PF1dyIpPfOj1S3Ao9CTlK3RAUEQcC8RSE5WKukphjbB2assto5vHo4ehZ5ErjCjar02H6SzJfwCsbSyBcCnTEWSE2IAEAQBS3Mzwp68xENpj0wmw0T+8ezMgwf3cXN3x1Wj/w0aNDSYBLCzs8fX1w+5/M3D7K1bN3BzdcPZRcolH/HgLq7uHrho9Ktug6Zcu6w/CWBrZ09p3wDkhTJu2zsoKVnaDwALS0vkCgUB5aRJUK/Sxu22KIo8vnuZctVbAlC5XnvuavRLQCAnOwNRFMnJycSimC0ymaTTVQLKEJ2QhIlCjofG1raoXZVzwbf1+FuaFxoTNdel9jEHIF+lIl+l5rUZvvswAg9XVz27GHQ1WI9vQbtYzq8McQmJAGRkZnIr/C5tmzcGwMREgbVmHA17+govpT2eSnvJJlQJ4MztBwZtsu1sMM0q+RnoQkxSKufDI/iiTiXttWL+AWS/ekFu1CvE/HySTp3Erm6hyBRRRGYp9S2ZhQX5aamIKhXm3j5k3AlHzMkBtYq0Wzexq9/AQJ43ITEomLzElPemB82Y4+aKu6srJiYmNG5Qj4tX9MeccgH+ujHH35e4eMluOzrY41ta+uCztLTA28uT+IRE7kQ8MfSNgm/q8dTzjbJzKegaVS7rq/V1CuPf+h5epatgUcyWV09uo3QrRXpqEgoTE2rUa8mNq2f0aG9ePUOdxp8hCAKl/CqSmZFGcmIcgiBgbiG1n0qVj0qVjyAIPH4YRjFrW6ysbTU8W3Djiv7H642rZ6nTqI2GZwUNz7dP/mRnZeLmWQJTUzPkCgXV67XkphFZazV6D1nz87X1Xi6wtnZs9ylTkVfP7uv8hTLS+GPc9l6hUk1p/KneoL32Y9vM3BJBEHgWEYqNvTMKhQkKE5OPJu/dW1e0ZaxsHMjPz/so/gyAShQRnYujSorj5YsXOJjJybt3HZPSFfToTAOqkffwFmKa5H+Lmelva7oi/B/Df3ZyAGgC5IqiuOr1BVEUn4miuFQQBB9BEM4LghCi+dUBEAShkSAIpwVB2AqEaq7tFwThuiAI4YIg9H/NSxCEPoIgPBAE4YwgCGsFQVimue4kCMIeQRCuaX51C8jUCfgL2I40UfGa1++CICwQBOE0MFsQhFKCIBzRPPe8IAj+GrrPBUG4IgjCDUEQTmgiI4zBA3j++g8HpTNJCfqGIykhDkcnXXEHR0OaS+eOU7uBfijkzs0raT9gFMfOX6bflx0AiEtMxlnzUQfg7GhPXGKygVBnroTw5Y/jGTlzMeMH9zIqeFxCEs6OutU7J0cH4hKTjNICHDxxllqVK2ppv2rfmk4DhtOhz48Us7SkRmAFgzKxSam42Ntq/3axtyEuKdWA5tSNO3RuZDzc+jXSkmOwcdCtBtnYu5KWHPPWMu9CbHIqLg4F5LOzJS4pzYh8d+ncsPp7841LSsbF0U7H18GOOCMO1Olrt+g8chrD565mYv9vtNcXbN7Lj1+3Q1bAe4lNSjHkmWTI81RwKB3HzmbogvX82rerwf1jl2/SslagTtaERJyUBfXAUW8SqDAOHT9NjSq68svWbWRAz27awTQuIQk7R100g62jCymJ+o5URloyFpbW2gHTzsGV5ERDZ6sg3LzKEBYWRmpqKtnZ2VwLDiY6OgonpW7FTalUkmDk4/81jh47RrWqVQ2uxyan42qnO8fO2daamBT9ATgmOY1ToRF0KeCUF8aRG/doVUUX/hubUoivnZURvukavhX1rrvYWdGzUVVaTl1Hs0lrsDY300YWJCTEo1Q6aWkdlU4kJPyDo8cEgV8njGHEjwO5d/cOSicdL1sHF1IT9ftVZrp+exWkiY9+SlZGKqun92TpxM5cDzqgVzY2OR1rCzPuvYilgrfbR6tbgPTkGKztdbpmZedKeso/twlpia+If/WASjUl5+7f6Ozl0/v0wk5VajXj1u7m+oOn1CpbkgolPT+anUlIiMepgB4olU5v1f834dzZszRo1Fj7d2JCPEqlLqrBUelEYqEx630QGxNFSnISZSsEaq/ZOLiSmqRfb5npyZhb2mjr1sbeldQkqR1rNetG3KvHzB7agGXj29O22zhkMp27lJichqLAxIezox1xSckGspy+dpMuI6cwYs5KJgzQbZFQqdV0+2kGLQeMpUYFf8qXltYS4hMScVbqj4/xmo9/Yzh0/DQ1NXbxVXQsdrY2zFqykj7DfmLO0tVkZUsRYLEp6bja6ya4nO2tiUnR14WY5DRO3XpAl/qVDZ4zZ88JhndorDc2mCidyIvV1WluXCwmBfQCIHbfHiyK+1Bx9wHKbtjE82WLQBTJfvIYq4qVkNvYIJiZYVuzNqZOn+zAQUCq24J2W6rbN+vt4WMnqVHVsC6iY2KJePSEAL8yxCUm4eyoOzbU2cHe6Dh25koIXw6dIPlGg74zuG8MH8v3SE2KITcnkwpVJFfV3tGZ5AT9vpCUEIuDo67+7R2dSU6U+p5apWLS8K8Y3qsZZSvVpKRvBZIT47CwKMapv3cwcehXhIZcIC7mhR7P5MQ4HJSuBXi6kKSxXYIgMG/S90wa8S1nju7VyZEYi4OysByFZDVKo5N18oivGPldMwI0shbGlTP7MDO3wL6Av2Dn4EJKofHH0Pbq2+fbV0/w28IRvHx2j15Dfv2o8iYlxhIWEsSvg5sRHHQI9+JlPoo/Y+fgwrcVfJgXGsXhG3exMlVQy1OJOi0ZwcpOj1Zm74RgbkmxL3/EqvtoTMoV8JVFKNble+l6xTpvfeZ/EWr1/9zvfyv+y5MD5YCQN9yLBZqLolgF+BJYUuBeDWC8KIqvNxj11kQdVAN+FATBURAEd2Ai0naF5kBB73AxsFAUxepIkwHrCtz7Gtim+elvxgVfoJkoiiOBNcAPmueOAlZoaIKAWqIoVkaaYBhj7OWSkpKap6WltRcEIXjfjt+li4VW6kUjZ88WJMnPyyPk6nlq1tXfP961+yAOrJ5Hi/q12H1EWkURjcTYGAsMaFSzCjuWTGf2mCGs2b7fmOhGT8R90+m7IaF3OHTyLIN6SB+bqekZBF0NYefK+exft5jsnByOnjUevvwugeduP8TQTi2Ry97eBYyFFxlbGf9HeI9KmLvjMEM7NX+nfHpsjclqpKEaV6/E7vkTmDuiL6t2SbkdzoeEYW9jTUDJ4nq0xkU15NmkWgX2zh7L/KG9WLnnqN69vPx8zt4Ip1mNgh9h76dTADduh/H3iVMM6CnlKrh47Tr2djb4lS6wh/+9dPT9n/karp4l6dKlM+PGT2DCxF8oWaKE3kfCu/jcunWLo8eO0ae3oUNotI8W+nvu/jMM+6z+G/UgL1/F2fBHtAj01fF9Dz2Ye8A439TMbE6HPebvCb05PqkfWbl5HAy++1rgd/J9G2bNW8zCpav5ZcpMYmOiefKoUDRDYRtm/EUAyal6+TSc70aupPeYtZzav5K4qKdasuy8PK48iGT0F42xMjeTihZi9SF1qxHMUKwPsAkZafE4uftSzEo3UfghOvsw7CqXT+2lXbfh2mtymYzhnVvQqkZ5wp68JOJlzGtB9fAhdubf6gFAXl4eV69col493Wqx0XHmH9ZrVlYm86ZPxNPLB3PzwlEPhXgZtRkSzcOwINyK+zN28Tm+n7qXvzZPIztLN7lkrO8aG8kaVw9k1/xfmDOyP6t36fJYyGUytsz6mYPLp3Pn0VMePX+l4WuMrfE6CLkdzqETpxnQU5rgValUPHz0hPatmrN+0SzMzc3YuueA5lXfXbdz95xgWPvGBrpwNvQhDtaWlC3upnfdqFyFnmNTvQaZEQ+53bk9d/v2oviPI5BZWpId+Yzo7VvwnbuIMrMXkPUoAlGlMvqeHw1vae/CuHE7lMPHT9KvV3e961lZWUyaOZfB/b6jmKWlcS0wwrNRzSrsWDxN8o127P9QcT/IzsS9fEBC9FM6d/+xoJD6zzJWUEMik8uZtHA789Yd4cnDcF48i0AURdw8SzBr5Z9MXrgVy2LWPLx7q5D8b9a5n2etZ/KCLYz4ZQmnDu/ifnjIuwV5i7BCAVl/XbCdOWuP8DQinJfP9KPFju1bjUwux8be2QiPwnX7dn2pWKMZHXuOxa9CbQ5sW/lx5RWhQYtOTF5xgmr12pKcEPNR/JnM9BTOPotlTJ0AWpZyJStfxeGHr4zzk8mRu3iRsXcVGbtXYFa7JTJ7afIvfesC0jfNIWPPSswqN0DuWYoi/N/CfzrnQEEIgrAcqIeUd6AZsEwQhEBAhfRh/hpXRVF8UuDvHwVB+ELzfy+gDOAKnBVFMVHDe1cBHs2AsgWMhI0gCNaAJVAaCBJFURQEIV8QhPKiKIZp6HaJoqgSBMEKqAPsKsDDTPOvJ7BDEAQ3wBQoKKcW9vb2vwM+r169anntfrL4567fsXfQ3zvo4OhMQpxuJjQxIRY7B92s/q3rF/Ep5Yetvf4e3NdoUb8mo2Yspt+XHXB2tCc2Xrd6EZuQhNLezmg5gMpl/XgZs4Hk1DTsbKz17jk72hNbYLY+LiERpYN9YRZEPI1k1ooNzJs4EltNeHbw7XDcXJywt5VWQBrUrEbovYd0rOClV9bZ3oaYAqvbMUmpONnpy3Hn2Ut+WiPtQU1OzyQo9AEKuYzGlcuy49Rlfjsv5WVw96lAamKUtlxqUjRWdoYDyz+Bs70NMQVW9GOSU4zI94qf1u7WyRf2EIVMRuPKAW/m62BHTEKyjm9iMsoCq0WFUSWgNC9j40lOTefWg8ecDwnl4s075OTlkZGVzcTlm/iySa1/xtO/FC9it5OUloG9JjT1wq17+Pt44mire0cnR0dtyCZAXEKCUT149PQZc5evYfYvP2Gr0aWwu/e5cPU6p85fIjMzE7Uo4ubijG+B/XIpCTEGDkAxa3uyMtNQqfKRyxUkJ0Zja8RJKIxWLVvSqqUUevzb7xuxsDDnydNn2vvx8fE4OBj2o8dPnrBo8RKmTpmCjY1hnbnYWROdrFu9i01Jw9lWf19f+PNoxm6SJnCSMrI4f/cxcrmgzS8QdPcJ/h4uOBYIA3axs9Lnm5yOc6GtM+HPYxi7+e8CfJ8gl8nIV6nxcLDRhtk3rVCaW09fUR5wVCqJj9et5CbExxl97zfh8sUgjh+Vnunm7sG9e3coqYm7Skl8d3sVpLF1cMHS2g5Tc0tMzS0p4VeNqMh7OLn5kKdSsT3oJnbFLGhWscxHqdvtQTfYfFlKDOdSvAJpSTpdS0+Oppjt+9mEm+e2EHpR2jecnZWKe7kq2nsforMvn91n25pfGfjTSopZ2+mVdba3ITE1g2p+PlwMjyBPpfoodsZRqSSugB7Ex8fh4ODwRnpjuB58jVKlSmNvr+vzjkon4uN1K18J8XHYOyqNFTeKQwd2s23zWiwsLKlSvTYJcbG8XrBLTYzGxl5/VdvS2p7szFRt3aYmRWOtse0h5/fSoG0/BEHA0cUbeydP4l89xrOUFGnjaGdDfoGP2diEZJwKRKsVRpWAMkyO2Uxyajp2Njo9tC5mSZWAMly6dYdOfhVwcnQgNv7d46NkF1czp4BddFI64qR0oKyfpL8N69Rk654/oYG/ZGsKRM/FJhnpD5FRjP1NmkxISs/kfPgj5DIZoU9fcSY0gqDwFeTk5ZORnYNaIWdMXCwmzjpdNHVyJq9QJJGydVuit0pjac6rl+RERf1/7L11fFTH9///vLtxd4cEDe7u7lZcipQWLdZSSlu0uLsFl9JixYo7QeKCuyYQd5fd+/vjLptssnh4/9rPd1+Pxz4g98687tyZM2fmzpw5B6Pi7qTfv0fciWPEnZAWTFy+G0FOzLt3PT8Xdna2xMTmlS8mLh5bLXL75Nlzlq5ez/yZU9V1C5Cbm8vM+Ytp2awxjRvUAyRLgeh8lgLR8Qlajzq+QfUKZXkVGaN1bgRw4NQF/jizBCiauUdU2ANCrhzAwbUMZqrz/QkF5oIgzRfj4/Lmiwlx0VgV7C+m5nhWqsntkOuULleV1JREZHI5MkGJs6sHTx/e1khvbetAfGxkPs4o9XOtVf9aWNlQo24znj66g2fFGqo8BcpRoKza0lhqKWvZilJZXd0lXypbVk4lyOcCdk7FcC9dhYR884XEDxh/pDSaz7G0cUShyCU2MpyU5ITPKq++gSHLZ43G3NKGEqUrEh8bhWtpqNmoAycPrCuS+cyDW764mJtgkp2K3MKG5h6O3IxOpJu5FWKqpkWomJJIbkYq5GQj5mSjCHuCzN4VZUIMYpqkS8T0VHIe3UDu7I4ivPDRRR3+u/gvWw7cQTrfD4Aoit8j+ZO2B34AooCqSBYBBvnyqT1oCILQDOljv74oilWBEMCIt29mg1Rn9UVRrKb6uYqimIJkoWANPBME4TngQb6jBfmeKwMS8+WvJorim5nYamCNKIqVgRGqsmhDAFDG09OzRG5ODr5XzlKjruZ5vRp1GnP14klEUeTx/VuYmJhpLCD4XDlT6EhB5OuX6v9fDbiBu6u0U1C+dAnCIqJ4HRVDTk4u567507h2NY28YRFR6pXiB09fkJObi6W55uQDoFzpkppcV31pWFvTdC8yJpYpi1YxbfwIirvk7VY42tly5+ETMrOyEEWRoFt38HBzKfgIKnq48jIqjlcx8eTk5nLa/xbNqmqaBh9f8BMnFkq/VjUr8uuAzjSvLhmT9GlRj+EzDjN8xmE8q7fkps8RRFEk/EkoRsbm6gnkp6Kihwsvo+N5FZsglS/gduHyzf+BE6pfqxoV+LV/x3dO2AEqlCrOy8gYXkXHkZOby1mfYJrU1DSrC4uMUbfT/Wdh5OQqsDQ3ZUzfLhxfM5ujq2Yyb+wQalcsy+zvB1GhZDHComJ5FSNxnvENpWl1TY/JYVGxas57z8PJUSiwyneG+7RvKO3yHSkA8CxTivCISCKiosnJyeXCles0qFNLI01UTCzT5i/ltwnfU8w1r52HD+rPga3r+Wf3FpbMmkrdmtUZO2wIAd5HEUWR5w9vYGRiVmgAFgSBMhVqc8NXci3nf/kolWo1531ITEwEIDo6mmvXr9OrZ09ev35FZGQkOTk5XPb2pl49TU/40dHRzJ4zl0k/TcTNzVULK1Qs5sTLmETC45LIyVVwKuQBTStqrsCfnDaMk9OlX+uqZZnSo5X64xXgZMh92hcwe5d4EzR5K2lGSjg59VtOTpN+rauWYUqPFrSoXBona3NuvoggIzsHURTxe/SSEo7SBLpM2XJEvH5FVGQEOTk5XPG+SJ16H2ZSmJmZQfOWbVixZiMLlqwkKyuL1+FhiKLIy8c3MDIxx8KqcHuVKl+H2/5nAAi+epgKNSRLpwo1WvD8QRAKRS7ZWRmEPbmJg0spRFFk5p4zVHZ3JlehLLK67duoOgN/OcLAX45Qukor7vofRhRFXj8LxcDIHLMPXByo1mQAA385Qu/xf5CRlkhC9LNPltn42Ai2Lv2Bgd/Px8HFQ50nNTmelPQMKnq48CIqDu+bD3Gzty4yPVO2rKdK/iU58Pa+TN16H+d/9/LlizRpqtn3SpctR8SrcKIiX5OTk8M17/PUrtvwLQyaEEWRJ48f0LJNRzbtOkSdeo25dEGKMBL2OBRDLXpbEARKlK/LnQDJ0ink6hHKq+TLysaZJ3clPyKpSbHERjzD2iFvEbpMcVdychW8io6V9KJPEI0L6drofLr2Jbm5uViam5KQnEJKWjoAmdnZ+N9+gLuLtIpRTotebFhH80iSpBeXMaWAXrS1tsLezpaX4dJOYPDN23ioHP1WdHeRdEJsotQfgu/RtIqmI96Tv4/m5Czp17p6Oab0aUuLqmUZ37UZZ+eM4eSs0Sz8piu1y7rzvbU5affvY+TqhoGTM4KeHtYtWpJ4XdNHRHZUFOY1pPLrWVtjVKw4Wa+l8ulZWQGg7+CIdeOmxJ8/x5dEuTKlefU6gojIKHJycrjofbXwmBMdw8z5i/n1x3EadSuKIktWraN4MTd6deuivl6+tEfhuVEtzWNKHzo3AujZrkWRzT2S4l6zf91Yvhq+lJTEaGKiXpGbk4P/1dNUq60Zvalq7aZcv3hM6kcPbmJiYoaVjT0pSQmkp0kLzdlZmdy74YezqwclylQkIvy5mtPn8kmKl9TULdXrNOX6pRMqzlsYm5phZWNHVmYGGSpHdlmZGdwO9cOtuKSbS5SpQHREGNnZWShycwm4epqqWsrqeymvrMZvK+tNP5zcPADJKeCLJ/eYseYMkxcdonKtFnnzhUc3MH6L7i1doQ43/KTxJ8D7CJVrSfohJvIloihSvFQlIsMek52ViZGR6WeVNzMjjYGjpjJj2R48SldU57l84g8MDI2LZD5jbefM7ehE0sKeIbO254lCn5K2VuiXq0nOY03/VDmPb6LnVgoEGejpI3d2RxkfBfoGoK/az9Q3QM+jHMqYCC1P++9CFP93v38r/suWAxeAeYIgjBJF8Y1Nz5svEksgXBRFpSAIg4G3eUWyBBJEUUxXnfuvp7ruDywXBMEaSEE6PvCm55wBxgCLAQRBqCaKYijSMYJ2oij6qK6XAM4Cea7gAVEUkwVBeCYIQi9RFPerHCtWEUXxhqo8r1RJNWMT5sODBw9yPT09xwCnf/6+D01bdcateEnOn5TObrVs351qtRpyI+g6E0f0wMDQiOHjpqnzZ2VlcjvUn6Gjf9Xg3btjLRGvXmJINk72tvw8XDKp05PLmfjdACbMWS6FH2zRiJLFXDl4+hIA3ds245JvECcv+6CnJ8fQQJ85P4zUal6nJ5fz43eD+HHWIpRKkY4tm1CyuBuHT0uOVLq1bcH2fUdISkll6UbJs61cLmPL4llULFuK5vVrM/Sn6chlMsqWdKdLm+aQElHoGZP7d2L0CikcVNeGNSnl6sj+S/4A9HqPn4H8KF25KY9vebP2tzboGRjR5Zt56nt/rRhOpyGzMbdyxP/cTq6f3kJqUixeM7tQunJTOg+ZQ2pSDJvn9CQrIxVBkNH2rMDfv3/P5H4dGL1il6p81Snl4sD+y5JzpF7vOf/7y6b9BD14TmJqOm1/XsrILs3o3K4VenI5Pw/pybgF66SwSs3qUcrNmb/PSRO2Hq0accE/lONXAtDTk2Okr8+8sUPeaRKsJ5fz86CvGLNoEwpRpGuT2pRyc+LABckBWc8WDTgfcJPj14LQk8sx1Ndn/uiBGg4K/W4/5LdvehTiHT98KJNmzkOpVNK+ZTNKFC/GkZPSQNe1fWt27DlAckoqy70kT85ymZyNy+ZrLWe9mtU57vec2eM7YGBgRP9Rc9T3NswfRb8Rv2Np40DnAT+wY+XPHN+7GjePctRvIYWySk6MZcmvfcjMSEMmyLh0Yhe/LT2CkYkZs+fOIyU5GbmeHt+PHoWVlRWjR41iytRpUii3Nq3xcHfn+HFpV7xjxw7s/vMvUlKSWbNunbrsq1etLFAHMn7t0YJRXn9LITfrVqK0sx37rknmmb0bvv0sPEBGdg6+D14wrZdmuEo9uYxfu7dg1MaDUqjMOhUp7WTHvusq3necsa/i7kzrqmXou2w3cpmMcq729KxfmddIHuGHjxrLzKmTVaHm2lPc3YOTx/8BoH3HziTExzNx/CjS09ORyQT+Ofw3a7y2kpyUxPw50rlMhUJB0+atSIiPY/FP7dA3MKLXsLwoFNsWj6DHd7OxsHagXd+J/LX2J84cWImLe3lqN5XkyMG1FGWrNGLlb90QBBm1m/XEqVgZnj8I4ljgXco42wEi3eZvw9LEiL6NqxVJ3QKUqNiUZ3cvs3VWa/T0jWn7dZ5OOLh+GG36z8HM0pHgSzsJPL+ZtORYds7vQomKTWnTX3rPxzfOUrJCU4zNrD9ZZk8f2EBaaiL7t0j5ZHI5P83fS1JCDMNWb0epFFGKIq9iE1i+/0yR6Jk6fetLnttHjWH61N+kkJZt2uLu7sGJ49IucIeOnUiIj2fC+DFqOThy+BDrvTZhYmJKZmYmoSHBjBk7QeN5crke342awJxpP6FUKmnRugPF3Etw+oS0m922Q1cS4uOYPGE4GelpCDIZx48cYMWGnbx49gTvC6cp7lGSn8YMRRRFbO0dWDapLQaGRnT/Lq+Ndi4dTrehc7CwdqBt74nsXTeRc3+vwtm9PDWb9ASgWdfR/L3pV1ZP6YIoirTtPRFTVYi4qau2EnTvEUpRSc8ffsfc1IS+7ZtTqpgLf5+9AkCP1o254B/KCW8/1ZhowNxxQxEEgdiEZH5fvxOlUolSFGlVrwaNa1QmA0kvThj+DT+p9GKHls216MW/SUpJZbmXFMZS0ovS+40f9g1zlq0hJzcXFycHfhk3EhKeSDqhd2tGrd2DUhTpVq8KpZ3t2XdFMufu3TjPguWDoVTwctVyyixahiCTE3vyGJnPn2HXuRsAsf8cJmLXdjwmT6HClp0gCLzauA5FsrRDWfL3eehZWCAqcnm5cimK1JR3PEwT1XYtxbZpHQzsrGnx7DKPZq0mbNuBd+aRy+WMHfkdk2fMlsacVi3wcC/OPyelxaHO7duya89+kpNTWLl+kzrP+uWLuH33PmcvXqaER3GGj5sIwLeD+tO8UkkmftufCXNXSHOj5g2ludGZSwB0b9OMS37B0txI/mZuNEI9Pk5fsZHgOw9ITEmly4hJfNe7C3qqcICfO/fw/mcdGWmJnP5L0jlTx/bA2saBRi274Fq8FJdOSfXVrF1PqtRsxK2gq/w6qqsqlOFMABITYtiyagaiUoFSKVK7YWuq1pY2ouyd3JgypjsgYu/oyrdjZ3BRxdm8XU+q1GzIzaBrTB7ZTRXKUNL/SYlxrFkwCZDGgnpN2lK5hrTIHBpwhYz0VGKiXrFw6lDsHFylsp5WlbVtTyrXbMSt4KtMGS2VdcgYqaxJCTFsXT0DpVKBqBSp1bA1VWtJZf1z80Jyc3JYN3cYAO6lK2Pn6Mac8e0xMDSm38jZ6rr1WjCKvsNVurf/D+xcNYkTe1fj6lGees0l3XvD7yyBV44ik+thaGxKTlY6M8b3pOGbuv3M8t4OucbTR7eZ+HVN9PQMGDxhkbp8nzOf8ShThZYlHBl48Br1on5nzKzF2JoYkXPbF2VcJAZVpcXY7BvXUMZHkfPsHmZDfgFRJPuWD8rYCARLW0y7SfWITEbOvUBynxd2+K3DfxuC1nOd/xGozO+XA3WBGKTd+Q1Ivgj+BtKBi0jn+81UlgI/iaLYSZXfECnigSvwAMnqYKYoipdUzgl/Al4D94B4URSnCIJghxRGsDzS4oo3sAC4BriJ+SpUEIRgYJTqd0wUxQOq6yWA9YAzoA/sEUVxliAIXVXv8wrwBWqLotjsXXUQ8CCxyBuwVPbt9yf6BChk+l+E1zT+5fsTfSQO0rPIOQG6KwuH0yoK5JoVNj0tCshys4ucM8Wy2PsTfQJuZBaOU1wU8DQvevlyfnDh/Yk+BeKX8XDzvFyn9yf6BNyLc35/oo9E+9jCYcGKAjv0hr8/0SfA3aHo+1iTpIPvT/QJeOX2ZSL0ZopvM5L7PNyPtX9/oo9EG4Mv03czTD78iM7HwCrsxvsTfSTuzNtU5JwAkVc/wsHpR6Dqnb+/CK9J5tud6H4qTiQVjmdfFPCwTf8ivDLhy4w5ucqiN2xOyzZ4f6JPgKlB0etwgPScop8z1z87scg538By0urPdMj178D6U9q9X3wJjGr3uU7Mvgz+y5YDiKIYgabpfn7kd8P9qyr9JeBSvvxZQPu35P9TFMWNqtCDh5AsBhBFMRbpCEFBFLIdVjlEBPArcP0Z0E5L+iPAkYLXddBBBx100EEHHXTQQQcddNDhS+I/vTjwhTFTEIRWSOf+zyBZGOiggw466KCDDjrooIMOOujwfwzK/65BfZFBtzjwFoii+NP/32X4ECjEordIeWb4ZcyzjWWZX4Q3waXoTZPtUnKKnBMg2uwTznb+/4h0tDtO+hyYkPr+RJ8AO+O09yf6BDxOLfpjEEYlP9zvxcdAFL6Mj9k0hcn7E30CjA2KPnxZfKl670/0CZCFfRFazAyKXtfEurzbp8KnIlVp+v5EnwDxC4xjADm5Rc8bYV/u/Yk+AQZkfRHebI+670/0kXD0qvX+RJ/C+0VY4UbFHu9P9AlwufuBoZQ/BknvT/IpSMn6Mib1qVlvc+n1efCwTn5/oo9EVu5/65PHRL/oxwahxZc5IqjD/y38l6MV6KCDDjrooIMOOuiggw466KDDZ0MUxf/Z73MgCIKNIAhnBUF4pPq3kPMxQRCKCYJwURCEe4Ig3BEEYfyHcOsWB3TQQQcddNBBBx100EEHHXTQ4b+BX4DzoiiWAc6r/i6IXGCiKIrlkSLyfS8IwnvNw/9bNjY6qOHp6dkOWOng5EbT1l3p1FMz8qEoiuzetJQbQdcxMDRi2PjpeJSSzCHTUlPYumYur14+AUHgu7FTKV2uCof+2sjZY/vJykoHERo0bc3ICdMK8e7cuJxQFe/I8dMoUdoTgBOH/+LimX8QBIFiHqUYMX4KBgaGrFo4lYhXLxFQkpYmhfTT09NDqVTQqk1HevTur/GM8LCXrF6xkKePHzFg0Ld066Hp/1GhUDBpwkhsbO2YOjMvtF1QYACbvNZJ4bXatqdXb01flWFhL1m5fAlPHj9m4OBv6N6jl/S88DAWLcgLIxbxOgIXj/IkJ8Sgb2jEgFFzKFaycF+Kiw5nx8qfSUtNoliJ8nw9Zj56evoEXjnGuaNSmClDIxN6fzsNVw9PcrKzGPvDj+Tk5KBQKGjcsCGDvh5AQGAQGzZuQqFU0r5Na/r07qXxnAsXL7HvgORt2cjIiLHfj6ZUyRJapEITRcUbHOjPlo1riry9irKsAYFBrN24FaVCSbM2XejSc5BGflEU2blpGTcCfTAwNGTEhGmUKFWO1+EvWL04L9poVEQ4HiU9SYyPRRAE9AwMUCgFbO1dGDxuAcYm0jGL2Ohwtq34mfTUZIqVKM+gsfPQ09NHFEUObFvInZArGBgaMXD0bA3ZUSoVLPqlH252JiyYNhm/4FCWrdtEfGIS5mam2NnY8MPIbylftjQAZy9d4a+DRwEwNjLih1HfUrqER766VTJi4q/Y2dqwYNpk9XX/oBDWbN6GQqGkY5uW9O/5lUZ9nL10hT1/H5Z4jY2YMGpYAV4FI3/8BTtbG77q2I4VmyeiVCpo3roLXXppqduP1AnPnz5k4YwfSE1NQU/PgBGT11KqgmY8d3h7H4t69ZQ/108j7Nk9OvUdR4vOQ9R5Dhw9zvEz50lPzyA7JxsTY+PProP50/PCvoqiyIX9c3l25zJ6Bka0H7gAx+IVC5U9+NIfBF/cQWLsS0Yv9MHEzEZ97+VDP07/8RspiVHIZTK69BlOhx7fFKrXv7Ys5lbQVVV4sd9xL1WenOwsFk75jpzcbJQKBTXrt6Rbv1HqfOeP78H75B/I5XKKu7nx7MULKXRbm9b07aVpXn3+4mX2/i1FNjA2MmLc6JHqfrVkxWr8AgKxsrRk07pVhd7vDUKDfNmxUQrl1qJNZ7r2Gqhx/1XYCzasmMuzJw/pM2g4nbv315J/pUq+OtNVi3zt2Lic0CAfDAyNGDV+qlq+Th7dy4XTRxFFaNG2Cx26SrrH9+oFDvy5hVfhz/luyl5u+hzl0S1v9A2M6DZ0Ps7uhdvL//wf+J7bSUL0Syat8MFEFbowNuIpR7b+SsTLu7T4agI1vpF8CQcH+rPJa61qvOlAz979NPjCw16yavkinjx+zNeDh/JVj97qe8OG9MfY2ASZXIZMJmfZqvXqe4GBgWzw8kKpVNKubVt69+6twRsWFsay5ct5/PgxgwcPpmePvDY9fPgwp06fRhRF2rVrx1fduqnvBQQFs27j5iKVBf+gENZu2iqFXWzdkn69umtwnrvkzZ6/D6k4jZkwejilSniQnZ3NhF+mqcfCJg3rM2RA38/mjY6JZcHyVSQkJCIIAh3btaZHlw8zo66yaR4OHZqRHR2Hd/XO70x7zxgO24JsWG+tMi/J7ApCAn0wNDRi1IQpeTrxyD4unD4KiBoy+/zpQzavXUxKuhKZTE67/tO57fcPj1Vy2+Utchtw4Q/8zu4kIeYlE5fnye0t33+4flKKKmFgZEK/4VNxdS+HKIoc3DGfeyFX0Dc0ov+ouRQr8bb5zSTS05Jw8yjP12MWoKenz63AC5zYtxoQSEmMRSbXw9jUih7D5uHiUbh88THh7Fs3kYy0RJzdK9BzxEL09AzITE9hv9fPJMVFoFTk0rD9UGo26c7Dm1fYu+5HsrPSMTe3Yt2uk4XqdtemZYQGXsfQ0Ijh+cbyNYunqNNFR76iZ//htOvaT51v2bRBPH0QipNrSQaPnad1Xve2sT3y1TP+WDeN8Gf36NR3LK26DAHgbuhVtq6YRFZGBmYWVizbdq5QefdsWcytYEmPfzNG0uPxsZFsXTWdpIRYBJmMJq2706qTpBsvntzH/u3LUIpSmMjfFu5Uzz0+lTPs2UP+8JqLkBGLs50NnZvWZe3eY1I47eb1GdJFM2zv5cCbbNh/AkEmoCeT8ePA7lQrV0p9X6FUMmjKYhxsrFg+aUShevwv4z8UxK8r0Ez1/x1IDvcn50+gctwfofp/iiAI95Ac6N99F/F/wnJAEITlgiBMyPf3aUEQNuf7e6kgCD9+Bn8zQRCOqf4/RBCEGEEQQlSmGqcFQWjwibwegiAUigsoCIKJIAi7BUG4JQjCbUEQrgqCYKa6pxAEITTfz6Ngfk9PTzlSOMX289fsxffKaV69fKqR5mbQdSIjwli04W+++f5XdqxfqL63e/NSKteox4J1+5mzYjfObtIEQFQqQRBZvO4vtu47z/MnDwl/+UyDNzTIh8jXYSzz2s933//C1vVS/NX4uGhO/7Ofucu3smjtbpQKBT7ekpIcN3kO81ftZPmazdRr0Ji0tFSm/b6AVeu3c9X7PGEvn2s8w8zcnO9GjKVrd81J0RscO/o3bsWKa1xTKBRsWLeambPmsXbDZrwvX+TlyxcaaczNzRk+8nu+6qEZptDNrRir1nixao0Xy1euQ64nRyaTMXXlcfoOm6GOI14QR3cvp1mHgUxbeRxjUwt8L0gTK1sHN8bN2MYviw/StvsI9m76HQA9fQMWzZvLhjWrWb96FYFBwdy5e5e16zcw5/eZbFq/love3rx4qRk6z9HRkcUL5rNh7WoG9OvDytVrtJanYH0UBa9CoWDj+pVF3l5FWdY3+X+esZxFa//Cx/tMIbm9oZLbpV77+fb7X9mmklsXN3fmr9zF/JW7mLtsO3K5HEEmsNRrPzK5HKVCwZSlB6lapyXnj25X8x35YwXNOw5kxqpjGJta4KNq+7shV4mJfMGMVcfoN3w6ezZrys7FE7txdC2hKreSlV5bcbCzZebPE7C2tKBj6xZs2LFbnd7Z0YGV82awddViBvXpztK1miHE/j52AvdimoFSFAoFK722sGDGFLavXc5572s8f6l5YN7Z0YEV839ny+qlDOzTk6VrvTR5/zlB8WKuiKLISq8t/DxzGYvX/sV177NFohNWLZiKnYMTS/8Iokn7/mxfNQlteFsfMzGzpPuQXzUWBQBev3zE8TPnWbNoLnK5DFdnZ+ZOnfxZdVAQz+54kxDznG9nnqFN/9mc3TNTa9ldS9Wg17htWNhocmSmJ3N2z0yUSiVDp59k3rrD+F09xeswTR1+K/gaUa9fMm/dEQaNmsouL2lhTU/fgJ9mefH78r3MWPYXt0N8ePLgJgD3bwUQ4n8JrzUr8Vq9goePHzPv9+lsXreai5ev8KJAHTg5ObJ0wVw2rlnJgL69WbFmnfpem1YtmPf7dK3v9gZKhYKt65fyy+9LWbpuN9cunyskH2bmFgwZ8QOduvd7a/7JM5eyZO2fXPcunF+Sr3CWe+1j2PeT2bJ+MQBhL55w4fRR5izdwsLVOwgJuEbEa+n9irmX5Mff5uFethZhj0OIj3rB2Hmn6TxoFsd3/a71XYqVrsGgiVuxtHXRuG5sakm7/lOp33ao+ppCocBr3SpmzJrPmg1buXL5Ai+16MVhI8fQrYfmQucbzFmwlBVrNmosDCgUCtauW8fsWbPw2rCBS5cvF9KF5ubmjBw5kh49ND/unz9/zqnTp1mxfDnr1q7F39+fV69eqXlXr/cqUllQKBSs2rCJ+TOnsHXtCi54X9Xax5bPn83m1cv5uk9Plq3ZAIC+vj5L585k0+plbFy1lIDgUO7ef/jZvHK5nJFDh7Bt/SrWLFnAkeOnCuV9G8J3HMS/03fvTacEDtrB8EjeKvOhgT5EvA5nxca9DBvzM5vXLQEg7PlTLpw+ytxlm1m4egfB/teJeCWVb/e2dfToN5ThMw7TtOs4ju+YSnz0C76fd5qOg2Zx4g/tcutWugZfa5FbKztXBv28ixG/H6Vxp9Hs3Sjlvxd6hZiIl0xZcYI+w2ayf/Nsrbz//LmcZh0HMnXFCUzMLPC9IC3Ol61Uj58XHqRzvwnYO7mjb2hCt29+5+iOWVp5zuxdSoO2g/hh0WmMTS0Juizx+J7/EweXUoyZc5hvf93JqT2LyM7O4J+ds+kyeCbTF24iIz210Nz2RtB11Vh+gG+//4Xt+cbyeSv/YN7KP5izbAeGhkbUqt9Mne/KhRNEvX6Ola0T3Qf9VGhsfoO3je2mZhb0+uYXWnTO24hTKhXs2zKPgSOm8Mu8bWSkpxbS47eDrxEd8ZK5a48wcORUdm+U9LhMJqfX4B+Yvfogvy3YwcWT+3gd9hSlQsG+bUsZPGYma3ZfJSszgwM7V34WJ8COdbPoPnAcexb+StOalZiz8S9W/jySfYt/48z1IJ6GR2g8o3YlT/5cMJk/509m2oj+zNn0l8b9PScvUcLVSWsd6vDhEARhuCAIgfl+HxMz2VH18f9mEcDhPc/yAKpTIIKeNvwnFgeA60ADAEEQZIAdkH+JsgFQlJ5h9oqiWF1lqrEAOCgIQvki5B8PRImiWFkUxUrAt8AbzyMZoihWy/d7riV/HeDxgwcPnurp61O3cRuC/b01EgT7e9OweQcEQaC0Z2XS01JIjI8lIz2VB3dCaNq6KwB6+vqYmpkDkBAfg7m5FY5Orujp61O/SSuC/DR5g3y9adyiPYIgUKZcJdLTUkmIl2ITK5QKsrOzUChyyc7KxNrGTiOvKIpcvniO4sU9cHJ2QV9fn0ZNWuDvq9l0VlbWlClbDj29woYtsbExBAX40qptR43rjx4+wNnFBSdnZ/T19WnSpBl+PtcL8ZYt64me/O0GMzduhKCvp0eDVr0QBAGPslXJSEshKSGm0Ls8uuNP1XrSamudpl24FSDFvy7hWQ0TM0sAPMpUITEuCgBBEDA2NgYgNzcXhSKXly/DcHFxxtnZCX19fZo1aYKPr2a/rVihPObm0qpxOc9yxMa9Pxb0g4ePioT30cP7qnot2vYqyrK+ye+gktt6jVsXlls/bxqr+kNBuX2D2zcD0dM3oGXbrxAEgfi4aJRKJUkJMZSrUp9QP+nDVhRFHt7xp7qq7es268KNgIsA3Ay8SJ0mnREEgRIFZCchLpI7wd40aCntgt1/9BhXJ0eMDA3JysqmReMGhN6+g51N3rGxSuU9MTeT3ruCZxli4uLU96Jj4/ANDKFj6xYa73H/0WNcnJ1wcXJEX1+fFo0bcs0vUCNNQd7Y2DzemNg4fAOD6di6Jalpabg4OxW5ToiJjqBd594IgkDDVr1JS0n8qD5mbmmLe+lKyAv05ahXT6ngWYbnL1/i6uJMnRrV8AkI/qw6KIjHN89TsW43BEHApUQ1sjKSSU2KLpTOsVgFLG3dCl2/F/gPLh5VsHUqiZVdMWzsHKnTqC0h/pc00oX6X6JB804IgkApzyoqHR6DIAgYGUsOIhUKSY8IguR47+KpA3To/g0G+vo8ePgIN1dXnJ3e9KtGXC/Yr8qXU9dB+XKexOSrgyqVKqr73Nvw+OE9nJzd1PLRoElLAn2vaKSxtLKmVNnyhdpKW/76TVoR6KeZP8j3Co1btCskX6/CXlDGsxKGRkbI5XqUr1SdAJ/LALgW88DFzR2AFw8DqNKgK4Ig4FaqGpnpyaQkFm4vZ/cKWNkVbi9TC1tcS1TWKP+jh/dxcnFV68XGTZrjr2W8KVO23DvHm4J4+PAhLi4uOKvGsaZNmuDr41OA1wrPsmXRk2s6ggsLC6OcpydGRkbI5XIqV6rE9etSmR48fISLs3ORysL9R49xdXbCRcXZvEkjrvsFvJWzQrmyak7NsVBBbm4uKhH+LF5bG2vKli4JgImJMe7F3IiNi39nnb9B/NVAcuLf7w3wpSHY5YBtLm+V+UC/qzTRkNkUSWbDn1OmXMV8MluNAB9JnwoIZKRLTnWzMlLIycmiSv0PkNvi2uW2WOkaGJtK8xDXklVJipfmIbcCL1K7SRdpflOmKhnpb5vf+FG1bhsAajfpyq1ASfcaGpkgCAK3Ai/iWaU+MkFGsdLayyeKIk/v+VKxdlsAqjfqyr3g8+r3zcpMQxRFsrLSMTa15PXze9g6Fqdq/Y5YWdlgbGKqdSxv1Fwab0qXq0yaqm7z487NAByc3LBzyHNWfWjPZlp2GoxMJqN4qYpvnde9bWzXNuY8f3wbO6fi1GncDgtrW4xNzAjVosfrNSusx61s7HEvJX1WGBmb4uxWgsS4aJ49vo1SqaROo7bo6etTt0k7QnwvfBYnQNTrF5StIDnEtrIwJ1ehwM3RDn09PVrXr8HloFsazzAxMlSPKxmZ2er/A0TFJXA19C5dm9fn/yKUyv/dTxTFjaIo1sr325i/LIIgnFNtIhf8df2Yd1JtQP8NTBBF8b3ePv8riwPXUC0OIC0K3AZSBEGwFgTBECgPWKl2+28JgrBVdR1BEFq+5Xo7QRDuC4JwFeiu5ZkAiKJ4EdgIDFflKyUIwilBEIIEQbgiCEI51XVHQRAOCYJwQ/XTsDYQBKGkqhy1AWfgVb5nPBBF8WNcFbsC6uVwG1sHEuI0lVxCXDS2dnm+f23sHEiIiyY68jXmltZsXjWLaRO+ZsvqOWRlZgCQkZFOQnwMk8d+jdfKOZiYmRNfiDcGm/y8tvbSNVsHOn7Vn7FDv2L0oM4Ym5pRpYaml+S7d25ibGyMq1ue93dbO3viPuBj9w22blzD4G9GICvglT0uLhY7O/t8vHYfxfsGVy5fwsLSEivbvBVRS1tHkuI1B720lESMTczVA4WVjROJ8YUHbt+LhyhfrZH6b4VCwagx4+gzYCDVq1XHzMwMe7u8RRQ7O1ti830AFsSpM2eoXbOw+XVBxMXFFQlvfFwsdnZ5i5FF1V5FWdaC+SVZ15Tb+LgYbO3z3kNbn/H1PouFhZU6XTH3UujrG5AYH02w7xkS4iKBwm1vbeOonnglxkdjbZcnO1a2jmq5+Hv7Irp9/SOCqi5i4uKxt7NlzHeD2bD9D/YcOoZPQDDDBhbeYQU4fvYidWpUU/+9ZvMORgweoDFoA8TGxeNgZ6v+297O5p31eeLsBerUrJ6PdxsjhnyNTCYjOztHg8vG1qFIdIKhkTGxMVJ9hvqeRqlUfHIfyw/nYmW4eeceL8NfY2tthV9QMDGxsZ9VBwWRmhSFuVVeG5tbOZGaGPXOcuVHQvRz0pJjiX71gF0LunP94jGsbR3Ukzh1urhobGzz6tXa1oHEeKnulQoFM3/oyw9DWlGhal1Klq0MSBPAh3eDGfvjJJauWoOBQZ6Hcqlfvf1D6dSZc9Su9XHRVAr1K7vC8vEx+W1VslMoTQH5io+LoZh7Se7dCSUlOYmszExCA68TF1tYPtJS4rG0yftIsLB2IuUj2ksbCo83H6cXEQRmTP2ZH8eN5PTJY+rLsYV0oR1x75Db/HB3d+f27dskJyeTmZlJQGAgMbGxKt547O0L6tjPk4XYuHiNstrbvruPnTxzXqOPKRQKho+bSI+BQ6lZvSrlPcsWCe8bREZF8/jJM8p7lnnne3wskvTAKjfvb20yL8ms5nijltnbN/LJrA9xsZIsDh4+nt3b1rFyUjPO7V+Epa0zFkUkt6FXD6jnIUnxUVjnm99Y5Ru/3qCw7tWcA930P0fQ1WNcPLadr76TduAtbJxITtDsf+mpiRiZWKh5LKydSE6QnlWv1QBiXj9l4fgmrJnSlY4DfiU1KQZLm7yyyfX0tMxtY7C1z68PCo/lPt5nqd+kjfrvID9vRFGkVPk8Ock/Nr/tva211E1+SHWZVxa5XK8QZ0J8tMb4mF+Pv0Fs9GvCnj2gRNlKJMbFYGpuwY0AaaEzPjaKtLSUz+IEcC1eSs15KeAG2bl5QuxoY0WMloWxiwE36DlxDj8s9mLa8LzjYMt2HWRcvy7ICsw9dCh6iKLYShTFSlp+R4AoQRCcAVT/ap0gCYKgj7QwsFsUxYMf8tz/xOKAKIqvgVxBEIojLRL4IJlF1AdqAQ+BzUAfURQrI/lSGCUIghGw/S3XNwGdgcbA+2xjgoE38Ys2AmNFUawJ/AS8sb1bBVwWRbEqUAO48yazIAieSA3zjSiKAcBWYLIgCD6CIMwRBCH/6GWc70jBIW2FSUhIaJ2SktJVEITAw/u2q55RsNK0ZBQElIpcXjx5QIt2PZi94g8MjYw59vcOACpVq0udhq2Yv3InVtZ2+Fw+U+jDQ+tRHEEgNTWZIL8rrNz8N2t3/ENWZiZXL57SSHbl8gXKV6hcODsfpmAC/H2wtLSiVBnPQve0ef0sWPb3IScnBz8/H6ytbQrdK0yl7Xmafz+67Y/vhYN0GfCD+ppcLmf9mlXs3rGNBw8fEh1duC+/rT5Cb9zk9JmzfPvNkPe9ivb6+ATej+EpiHe1V1GWVXvbF3qKljR5iXJzcgjyv4JlvrYfPm4K8XHR7Fz9K1kZacj19FVMWjvXm8Jofc6toMuYW9pQXOOMo5T2yMmzfP/tYMZ+N5jKFcqxaPWGQhwhN29z4twFRgweAMD1gCCsrSzwVO2SabypluK9rS+E3LzNibMXGD74awB8AoKwsrTEs3Qprem1cX2KTijuUYqA65dZ/EtvMjPSEQThk/pYQTi5laRv967s3HMA/+BQSpXwQK7aYS2qOtDqYfgjdI1SoSAxNgyP8g3pMWYz/+zfRFJCXCEO7fUq/SOTy5m5fA9LNp/i2aM7hL94DEgfXOlpKaxauohWzZsReuOmRnnfVszQm7c4eeYcw4YM0p7grfhcvfv+utTW3wRBwLWYB116fM28aeNZMPMHipcog1ymJaya1gOknzmp/Yg+pg0Llqxk+Wovps+az4ljR7hz66aK99Nlq3jx4vTq1Yvfpkxh2rRplCxRQi372utQO88Hy8JHjLkhN29x8ux5hg3JO5svl8vZuGope7dt5P7DRzx78bJIeAEyMjKYOX8xo4d9g6lJ0YZh1T61KlC+t7yDazEPuvQcwNxpE5g/40fcS5RGpmqjsycOMei7sYxffInWfX4lKuxBYY5PkNvn930JufI3nfu/OXn7IfX77jRV6rSidIVadOo3gXN/5/dH8mH1APDo9lWci5dj8kpvvp99kH92zSE7K6PwC3yQPsj7f25ODsH+V6jbULKoy8rK5Oj+7Ti5FD7aWHgs+zhdof1sesE60JIiX5LMjHTWL/qJPkMnYmxihohImfI1uHhyH7N/6k92dlbhReqP5AQY/P0MLp7cx8DfFpGVnVPow15bH2teuyoHlk5l8Y/fsWH/cQCuBN/G2sKc8iXfflT0vw5R/N/9PhNHgTfnXAYDRwomEKSG3QLcE0Vx2YcS/5ccEr6xHmgALEPaPW+AFBX2FZApiuJDVdodwPfAReCZluuXVNcfAQiC8Acqy4C3QFClM1M9c3++jmSo+rcFMAhAFEUFkCRIYSXskRqshyiKd1T3QwVBKAm0AVoBAYIg1BdF8R6qYwXvqghra+vtgMfr16/b+t5PEv85sB0rG3vNNHYO6hVpgPjYaKxt7EGQVrpLeUqribUbtOD43zsBcCtekoBr55HJZLRo25WLZ45Staam2ZCNrT3x+XnjYrC2seN2aAAOjs5YWFqreJvy8N4tGjWXnDcpFLn4Xr/CqLETOXX8sDp/XGwMNra2fAju371NgN91ggL9yMnOJj0jneWL5zLp58nY2dkTG5u3choXG4uNzYfxAhz/5wgHDx4gJycHR0cnElW7xABJcVFYWGse5TE1tyYjPQWFIle1WhyJZb40r1484K+NMxj5y3pMza0KPc/MzIyqVSoTERWl3t0BiI2Nw9a28OLE02fPWLFqNXNmzcTCwuK972NnZ1ckvLZ29sTm240rivaaMkkzksrnlrVg/vjY6EL9wcbWgbiYvPeIj4vGSmXifub4AU4c2k1uTg72ji7qdC5uHlhYWjFm+hYyM9K4EyyZjpoVaPuE+CgsbaS2t7J1JCE2T3YS46KwtLYnxPcstwIvcSfkKjnZWWRnpEimtMDdh48YO2wIf/59mKoVy/Pn35r6/cnzFyxeu5GF03/B0kI6AnT73gOu+QfhGxRKdnY26ekZzFm2mikTx2NvZ0O0hol8PLY2hevzybMXLFmzgQUzfsvjvXuf6/6B+AWFkJ2dTWpqGnEJCXydr94KHhf6UJ1gbGLCzk0rOH7oT0qWKU/FKjUpU7s70a+fc+7I5o/uY29DxzYt8Sjuxva/9mNuZoa9ne1n1UF6egYjf/yF+AxpccjJvTIpiXltnJIYiZnl+8v1BubWTriVrkVqYhQmZjaUrVCDl88e4OZeWiOdtNuYV68JcdFYWWvKtYmpOZ6VanI75Dpu7qWxsXOgRr0WCIJA1cqV+GPPPpKSk7GytJT6lZY6ePrsOctWrWHe79M/SLcULKNGv4otLB8fkz9OJTv5YWtbYCzLl6Z5m840byM5j9uzcwM2tlL9nDn+NxdOH+X163BKVmhAUnzeedrkhEjMrT68vbTB1s6uwHgT81Hjja2tVH4rK2vq1W/Ew4f3qV7ZU4sujNXaZm9D27ZtadtWMuHevn07dqodeHtbW2JiCujYz5QFOztbjbLGxL2tjz1n6er1zJ85Vd3H8sPMzJRqlSsREBRCCffin82bm5vLzPmLadmsMY0b1HvnO3wKrHIhMd/MWZvM29g5aFix5NebLdp0poVKZv/asUFtYXD5/EmcXYvx5+/dQISszFSSC8it2UfKbVTYA47tmEalup1ZO+dbAIqXqqS2ggNIjP+Q+U0UFtb2XDn9Fz4XDqh5TMysiI8OIy0lgeT4SCwK6idzazLTk9U8+fte8JWDNOk4DEEQsHV0x9reDWVuLknxeWVT5OZqGW8ciIvJrw80x/sbQdfxKOWJpbUtZ4/v58yxfURFvELfwIBniyeQkZbCwsl9kOvpYVmgvO8a27XBytaRhHw6WqHILTwXt3XQGB8T4qLVz83NzWH94p+o26QDNeq1VKfPzEzjhxnSvuPebcswKzCH/FhOAGe3EvwwYx3VMq9yxicYn5v31fei4hOxs357f69RvjSvomNJTE7lxsOnXAm+xfXQu2Tl5JCWkcm0tTuZ/f3HLizrUARYAOwTBOFb4CXQC0AQBBdgsyiKHYCGwEDgliAIoap8v4mieOJdxP8JywEV3vgdqIx0rMAXyXKgAdLOvja8a5n1Y9ZsqgP3kOorsYBPgPf5IkhCOgLQUOPhopgqiuJBURRHA38AHT6iPAFAGU9PzxK5OTn4XTlD9TqNNQtcpzHXLp5AFEUeP7iFsakZVjZ2WFnbYWPnQES45Kzv7s0AXIpJDtKsbR2JiggjOvI1vlfPk5ubQ80CvDXrNubKhZPSmbT7tzE2McXaxg47eyce3b9DVmYmoihy50YgrsU81Pluhwbg6laMWrXrEfHqFVGREeTk5HDV+wK1636Yv8eBQ4axeed+Nm7bw8TJ06lcpTo/TJK805Yp68nr16+IVPF6e1+iTr0PPw/VsXNXPD3LMWLEaOrVb0iA91FEUeT5wxsYmZgVGkQEQaBMhdrc8D0LgP/lo1Sq1RyA+NgIti79gYHfz8fBJa8OUpPjSU1NBSArK4vg0FCqV6/Gq1eviYyMJCcnh0ve3tSrW0fjWdHR0cyaO59JE3/EzbWwgzRt8Cxbpkh4y5Qt90XaqyjL+iZ/dORrcnNy8L1ylpp1NeW2Rp3GXFH1B0luzdSTjjYde1LKsyKDhv9IrbpN1elCA69jbGKGuaUtpw9upFFrybGYIAiUrVibEFXb+106SpVazQCoXKsZ/t7/IIoizx7ewNjEHEtre7r2H8+cDeeYtfYU30xYRPUqlVgw/RfCIyKxtDAnMPQWF65cx9rKEjeXPEOmqJhYps1fym8TvqeYa57DqeGD+nNg63r2blrD9J/GU71KJab+OBaAcmVK8+p1BBGRUeTk5HDhyjUa1K2lUR9RMTFMn7+YX38Yq8E7bPAA9m/zYs/mdUyf9AM1qlbG0MBAXbc+3uc+WScIgkCPft8yf9VOyleuzpULJ1EoFBzcvhALK/uP6mPvQkJiEuXKlOZlWDgXr1yjSYO6n1UH1atUYsOyBQz+7QiDfztC6aqtuON3GFEUef0sFENj849aHChdpSVJseEkRD8nNuIxTx7c4sWTe1Sr3VQjXdXaTbl+8RiiKPLkwU1MTMywsrEnJSmBdJWZaXZWJvdu+OHs6gFA9TrNuX9TOp9tampCbm4u6ekZqn51lfqF+lUMv89bwOSJP3ywbsmPUmXLEfk6XC0f173PU7Nuo/dnfEt+Sb4089eo24grF06p5ctEJV8ASYmSaXxsdCQB1y/RoKl0VrhNxx4sWLUDF49KeHjW5ub1I4iiSPiTUAxNzD97caBM2XJEvM7Ti1e8L1Kn3ofpxczMDNLT09X/DwkJxN3dA4CyZcvy+nWeLrzs7U29eh/+gZuYmAhI+vLa9es0bSrJlGfZMho6oShkoaCeueh9lQZ1CvSx6Bhmzl/Mrz+O0+hjiUlJpKaqztdnZREUepNibq6fzSuKIktWraN4MTd6devygbX2cSiWBTH6EKfHW2W+Zt1GeGvIrFk+mU0AVDLrc5kGTVsBYG1jh1vxkgyfcZjWfSZjYePMTZ88uTUy/ji5TYp7zf51Y+n67UKadRvHzwv/5ueFf1O5Vou8+c2jGxi/ZX5TukIdbvidASDA+wiVa7Wgcdt+fPPDciYtOEDlWi24cvpPcnOyiYt8gaGW8gmCQInydbkTcBqAkKtHKF9D2tG3snHmyV1fAFKTYomNeIZntabERb0gPiac3NwcMtLTqFG3iQZnjTqNuXpRGm8e37+lUbcAPlfOqI8UtO7Yi8Xr97Pz8HXGTJqDe6mKWNo40G/4dEzNrLS+99vGdm1wL1WRmIgXxES9UpU3lapa9LjvpTw9bqzS46IosmPtLJxdS9Cmy9fq9B6lKxIZ/pyYqFdkZ2Vx/cIRmrTp/lmcAMkqXalUKrkSfBt9PTmvouPIyc3lrE8wTWpqWvWGRcaorc7uPwsjJ1eBpbkpY/p24fia2RxdNZN5Y4dQu2LZ/3MLA0rxf/f7HIiiGCeKYktRFMuo/o1XXX+tWhhAFMWroigKoihWyffd+s6FAQBBq4nkvxCCIFQDDgJPRVFspboWhGRBUAtp8aCFKIqPBUHYDoQAXkhHDt52vbkoik8EQfgLMBdFsZMgCEOAWqIojlE9oymwV5X2niAI14HloijuV5lrVBFF8YYgCHsAX1EUVwiCIAdMARvgGFAXOA2sE0XxT0EQGgJ3RVFMEATBADilundAEIRUURTf7QUK8PT07ACssHdyLdOkZWe69B7KhZOSF9gW7XtI4V68FnMzRAql893YaZQoI5k0v3j6kK1r5pCbm4uDkwvfjZuOqZkFXstn8OBuCEnxccjkctp26km/Id9z7qR0RKVV++6Iosj2DUu4EeyHoaEhI8ZPpWQZaX3kwO5N+Fw5h1yuh0fJsgwb9yv6+tKZ1w3LZ1O+vCftOnQhKMCXLRulEFAtW7enV9+vOXVCCtfWrkMXEuLjmTRhBOnp6QgyAWMjY1Zt2I6Jian6/W/fDOXwwb1MnTkfPUE6OxUY4Mcmr/UolUpatWlLn74DOHn8HwDad+xMQnw8P4z/nvT0dGQyASMjY9Z5bcbExJTMzEyGDu7Ppq27MDExYdHKLdy7cQ0DAyP6j5pD8VKS/8sN80fRb8TvWNo4EBsVxo6VP5OemoSbRzkGjl2Anr4Bf22YwQ3/s9jYSZMWmVzOT/P38urFA/7e8DNKpRKlqKRJo0Z83b8f/gGBbNi4CaVSSZvWrejftw/HTkjhezp1aM/ylau4eu06Dg7SwCuXy1mzcvn7RKRIeNMxK/L2MiG1yMvqHxAohTJUKmnaqhPden9TWG69lnAz2BcDQyNGjMuT26ysTMYN7cLyjQcxNjFVp8vOykQu10Omb0S1Oi159eIh/UfOxMrGgdgoKdyRFGKvHIPGzkdf3wBRFNm3ZR73blxD38CIr0fPxr2UZninh3cC8D++lgXTJuMbGMLSdZtITJJCGTra21O9SiUc7e3o2r41i1ZvwNvHH0cHafIjl8nZuEwzHGTIrTvsPXyMBdMmI6r8GfgGBrN283YpbFmr5nzduwdHT0oTvS7t27B49Xq8r/vl8crleC1bqMEbeusOew8dpWuHtqzc/AdKpZJmrTrRrc+Qz9YJJ47s4eCfW8jMysTYxJwRv6zDvbRkzfQhfSw5MZYlv/YhMyMNmSDDwMiY35YewcjEjM2/9yI5JYWsrBxyFbkY6Ot/dh3Mn/4rx8OqANIHyPl9s3h29wr6Bsa0+3oeTu7SxOrvtcNoO2AOZlaOBF/cif+5zaQlx2JibkPJik1pO2CuJK9nNxN8eRfpyXEYm5jQpvMAOvX6jkunpF25Zu16SuFoNy7gdoiPKpThTDxKVyDs+UO2rJqBqFSgVIrUbtiaLn0kw7fcnBy2rZlJ5PM76Onr0bhhA86cu4BSqaBt61YM6NOLf05IRzs6d2jH0lVruHrNBwcHe3UdrFuxFIC5i5Zy89ZtkpKTsbayYtCAvtRpoxmGECAk4Do7Nq1ShSLsxFd9BnP2hHQirnWHr0hMiOO3Cd+SkZ6GIJNhZGTMkvW71fohf/5mrTrxVZ8hnD2pyt/+K0RRZNuGpdwI9sXQ0IgR46dQSiVfMyePIjUlCblcj4HfjaNSVekjMsDnMtu9lpGUlIihsTl6egbI9fTRNzCi69B5uHhI7bV7xXC6DJ6NubUjfud2cu3UFlKTYjE1t6FMlaZ0GTKH1KQYNs7uSVaGFIbXzMSQNV5buXvnNltUoQxbtmlPby3jzcTxozTGmzVeW0lOSmL+nBmAdAykSbOW9O47AAMkt0P+AQFs9PJCoVTSpk0b+vXty/Hjkklvx44diY+PZ9z48SpeGUZGRnh5eWFqYsJPkyaRnJyMnp4ew4YNo3q1augpswHwCwhk/aatRSILg/v3pkObVvgFBrF20zaVnmnBgD49+eek9CHYuX1blqxax5Xrvjjm41y/fBFPnj1n0Yo1KJQKRKVI00YNGNQvL9rNp/LeunOPCb9MpYRHcbWfm28H9cdo8LxCclsQ1XYtxbZpHQzsrMmKiuPRrNWEbTugNe1dYzhiC0JxF60yL8nsMkKDJJkdOeE3tczO+HkUqSnJKpkdS+Vqkszev3ODHRtXkpYFevqGtO8/jRvXD/Hk9hX0DIzo8k2e3P61YjidhszG3MoR/3M7uX46T25LV25K5yFz+Gf7VO4Hn1FHMTDQlzFx3j5EUeTvbXO5F3oVA0Nj+o2cTfFSku71WjCKvsPzdO/OVZNIT03C1aM8A8dIuvfckS0EXjmKIJOTkhSHIMil6DHfzcO1hMSzc+lwug2dg4W1A/HRYexdN5GMtCSc3cvTa8QiSYcnRPP3JsnPgCiKNOk4jGoNu/DgxmX2rvuR3GxpUdnKxo4KlWtStnxVWqrGmx1ei9Vj+fBx0zTG8vFDO7Ns4yFMTDWn0aIosnHtcq6dO4C9c3EGjZmnHpvXzR9N/xHvHtuTE2NZ9EtfMjPSEAQZhkbGTFl2mKf3Q9i6YhI52ZmIIlha2+FZqRaly1ejWVtJj/+5aQF3VHp8yBhJjz+6F8KiKd/i6l5a7Yeo+4AxVK7ZiJ3r53D9wlFEoJRnZSbN3szlM9L8/lM5zx37k4sn92EkZtCsdlWqlyvJ8l2HUCiVdGlWj6Hd2vL3uasA9GjViB1Hz3L8SgB6enKM9PUZ17+rRihDgKC7j/jj+AV1KEOLmm3/TzghWHbkf/dh/GPXf6fjhv/S4oAcSABWiaI4VXVtO1BfFEVPQRBaAkuQjkoEAKNEUcx6x/V2wAogFrgKVMq3OLAY6aiCCfAMmCWK4jXVM0sA65GcCuoDe0RRnCUIgiOSP4KSgAIYhRRb8pgoipUEQbACzgJzAEskfwUCkjXCcWCyKIrihy4OvIHv/aQib0B9maKoKQEwlmV+Ed43iwNFiacpXyZESzmz51+E90shnQ8WxQ+GtsWBokCswv79iT4BCZlFe2YVoJLhvSLnBNSLA0WNCKGwN+yiQEx60ctXFeP770/0CXizOFDUKO+SVuScxfVfvj/RJyCOL9PHRPHLzI/uR3+4Sf6Hoobzq/cn+gS8WRwoarxZHChKyMQvM0f4UrhRscf7E30CXO4WZZAsCXciP/x4ysfA1qzo50kAqVla/HwUATys3+tQ/aORmGlc5JwAhnpfpm6/BKplXv1i3LrFgY/Hv3Vx4D/jc0B1jt+iwLUh+f5/Hsn8v2C+t10/RZ6TwfzXtyM5MXxbOZ4B7bRcjwK6aslSSXU/Eaid7/rOt/AX/WxZBx100EEHHXTQQQcddNBBh7fiP7Jn/kXxX/I5oIMOOuiggw466KCDDjrooIMOOnwB/GcsB3TQDhN50ZsiCsKXWTZTfqG1KOvMiPcn+khkZH+8c64Pgb7yy5iO6ud+GV6lYdGbDMYrvozZZHym6fsTfQJKmBW9fOllfpn2ytL/MnVgJ/vw2PUfgwRZ0ZfXPDm8yDkBrM0rfRHelCyDIuc0z9Ea7vizITf+MuazUbi8P9EnQKEseotNi9z4IucEyND/MkaDxtlFb54NIFfmFD3pF9qy+xLm/wCvKzR8f6KPhN7lL3MsSk+m/CK8juZFf2wFIFdZ9PPFL8EJYK33ZeogPPnjosd8CPRTY9+f6P9xiJ/rKfCj8K88VaCzHNBBBx100EEHHXTQ4cPwRRYGdNBBBx10+FdAZzmggw466KCDDjrooIMOOuigw//T+J8aDvxLobMc0EEHHXTQQQcddNBBBx100EGH/8ehsxz4P4CQID+2bVypirfcia96fa1x/1XYC9aumM+zJw/pN2gYXbr3U99bt2I+QQHXsbS0Ztk6zQAKIYF+bNu4SsXbka96a+NdwNPHD+k36Du69pB4Y2OiWL10HokJcQgyGa3bdaZj114avFs3rlbzdu89QIM3XM37iP6DvqNrj74AZGdnMW3yOHJyclAoFNRv2JS+Xw9V5/MNvsnKrVI89k6tmjKwe2cN3jOXr7P7sBQv2tjIkInDh1CmRHEA9v5zin/OXUYAShR3I92oBI9uXUPf0Jhew+fh6lGhUL3HR4fz19qJpKcl4epRgd4jF6CnJ50ffnLPn2N/zEehyMXUzJoRU/PqVqFQMGjkWBISkrCxsaZD65b07/WVBve5S97s+fswAEZGRvwwejilSniQnZ3N+F+mq+ugacP6DBnQR53PL/gGK7fsUtVBM77u0aVAHVxj9yEpFreJkRETR3xD6RLuvHz1mhlLVqvTvY6K5tt+PenQsz+BgYFs8PJCqVTSrm1bevfurcEZFhbGsuXLefz4MYMHD6Znj7ywUYcPH+bU6dOIoki7du0o5ubGOq/Nqpjonenaa5AGlyiK7Ni4nNAgKX7vqPFTKVHaE4CTR/dy4fRRRBFatO1Ch67Se+/euoYgvyskJyeTk5ONjb0Lg8bMo1jJwm0WGx3O9hU/k56ahFuJ8gwaOx89PX0iXz1l97pphD+7R6e+42jZZYg6z9AhAzE2NiYzK5P4uDjs7Oxp07YdvXr3LVAPL1mxfClPHj9m0OAhdO8hyXx4eBgLF8xVp4uMiGRY32707tyuyGS2pHsxfhvzHah8DvgHhbB201aUSiUdWrekX6/uGrySfB1S8RozIZ98Tfhlmlq+mjSsz5ABee8ZEBjE+o1S+7Vr04a+vXtq8J6/eIl9B/5W844ZPZLTZ88REBhIcooUwtLW1oZN69ZotktUOFtX/Ex6ajLFSpRn8Nh56OnrI4oi+7ct5E7wFQwMjRj4/WyKq9r1TshVDmxbiFKppGHL7rT56lsAVv55FO+QO2Tn5JCYkoa1hRndm9dnSJdWUv3HJtBr8gJa1qnK/efhyAQBuVzGxK+/oppnSQA6T5iFiZERcpl0b+esHzm2ay4Pbnijb2hEj2HzcPWoWEi+4mPC2bt2Ihlpibi4V6DnyIXo6Rlw5fgWQn2OAaBU5BLz+im/rrnKxcPr8Dv/FzK5HCtbZ4xNTJk4b58GZ1x0ODtWTiI9LQk3j/J8PWYBenr6BF49xvmjWwAwNDSh13fTcHWXAvCkpKUzb8NO7jx6SnxyCtYW5vRq15xB3dprcHsHhOK194iqDuRMGNKbauXKADBn3XauBd/C2tKcP5fO1MjnHxTCGlUc+o/RX2+gUCgY9eNk7Gxs6NapPSs3/VikOsH36gUO/LmFV+HP+ebXfdz2PcrjW5fRNzCi8zcLcHYv3HYBF/7A/9wOEmJe8uMyH0zMpTCIt3yP4nNqEwAGRqa4j+tP6RIeUh1s3oZCoaRjm5b076lZB2cvXVHXgbGxERNGDaN0gToY+eMv2NnaMH/6r+rrgYGBeG3YgFKppG27dlr17fJly9T6tkfPvD546NAhTp86hSAIeHh48MOPP6rvFaWumTZ6CIYG+hr5fUJusWLbXyiUIl1aNmbQVx007nv7h7Bxz2FkMgG5TMaEb/pRtXyZQu0gcd1WcSm1cwWouAQZcrmMCUP6qrnmrNvG9aCbWFuas3vZLHxCbrN4x+8olUpatOlM114DNbgk+VpBSKAPhoZGjJowRS1fJ47s48Lpo4CoIV/Pnz5k89rFpLtKO2w9YsH9LW5kqmyah0OHZmRHx+FdvbP2RG/KApzYPYdHN73RNzCi27fzcdGiZxJiwtm/4UcyUpNwdq9A9+GSnslIS+Lw1ikkRL9ErmeArZMHr57eRN/AiApV63HvxjUEAVyKleHr0bPRNzAkNjqcbfl076Cx89DTk3TvgW0LuROi0r2jZ6vH1Onft0MURVISpfPrXfqOpH33b3j57AF/bJhLTk42MpkMB6divHh6DwNDI74Z8zvupcoTHxvJ1lXTSUqIRZDJaNK6O6069Qfg5bMHbFz6C3HRrwFo0rorg0ZMLtReuzcv5WbQNQwMjfhu3Aw8Skl6b+KwLhgbmyDIZMjlesxculPF+5Dt6+cT+TqM3JwsbOxdGfD9fIqVKDxH+Fh9ey/0KtPX/0paWgqmpuZ06TmY9l37apR356Zl3Aj0wcDQkBETplGiVDleh79g9eKp6nTRka/o2X847bv25fnThyyaOYHUlBT09A0YMnE9JcvXKlTW+Ohw/lw7kfRUaQ7aZ5Q0B31y158dy8dgYy/5zqpUuzWtvhoNwK5zvhy6FkJGVjZJaRnYmJvSvVF1hrZrpFUmbz9/xaCFW1n4XQ9a16xAVk4uQ5dsJydXQa5SSasa5RnduZnWvP9V6KIV/EcsBwRBcBME4YggCI8EQXgiCMJKQRCK1IuTIAgzBUF4JQhCqCAItwVB6PL+XO/l3C4IQk8t12WCIKxSPeeWIAgBgiCUUN17rroWqvo1eNczFAoFW9YvY8rvS1i+bhfXLp8j7OUzjTRm5hYMHTGezt37FsrfrFV7pvy+RCvv5vXLmfL7Ypav38lV7/OEvXyuhXccXQrwyuVyBn83mpVefzB/6QZOHTukzqtQKNi0fgVTfl/EivU7tPKam1vw7YhxdOneR+O6vr4BM+ctZ9marSxdvYXQIH8e3r+j4lWybNNOlkz9iT9WLuDcFV+ehWnGo3Z2tGf17N/YsXwug3t1ZdGGrQDExMVz4PgZtiz6nV0r5xMbn8CzB0H8tOQU3Yf+zuFtv2ut+5N7l9Ko3WAmLTmFsakFgZcOApCRlsyR7bMY/MNaflzwDwPGLtfId+DIMRISkylXtjTb1i7ngvdVnr8M00jj5OjA8vmz2Lx6GQP79GTpmg2qOtBn2dwZbF69lE2rluAfHMLd+w/z6mDjdpZM+5ldqxZx7qoPz8I0nbM5O9qzZs40dqxYwOBe3Vi0Xhrsiru6sG35fLYtn8/mJXMxMjSkSd1aKBQK1q5bx+xZs/DasIFLly/z4qVmDHVzc3NGjhxJjx6asaSfP3/OqdOnWbF8OevWrsXPz49Vq1czeeZSlqz9k+ve5wgvIKuhQT5Evg5nudc+hn0/mS3rFwMQ9uIJF04fZc7SLSxcvYOQgGtEvJbqrHK12gwYOobipSvRuE0finmUY+/mOVrb7Ogfy2necSDTVx3HxNQCnwtSm5maWdLzm19p0XmI1nxz5i1AQGD9hs2s27CJy5cv8fLli0L1MGLkaLr30Ozybm7FWL1mA6vXbGDFyrUYGr2p26KTWaVSyfmrfoDUx1Zt2MT8mVPYunaFVvlydnRg+fzZbF69nK/79GRZPvlaOncmm1YvY+OqpQQEh+aTLwVr1nsx9/cZbFq/lkve3oVkwcnRkSUL5uO1djX9+/Vh7oJFvHr9mm2bvPhm0NfY2mqPO3949wpadBrIzNXHMDGz4LqqXe6EXCUm4gUzVx+j/4jp7NkktatSoWDflnl8P2U905YfJvDaSSLCngBQt3JZ/pz3EzKZjHYNatK8dhVO+4bw9FUkAEt3H6ZB1fIUc7Tnr3mT+HPeJKYP68fszXs1yuQ1ZTR/zpvErtkTuXbjHrFRL/hx8Sm6ffM7R7fP0voep/cupWG7Qfy4+DRGppYEXZYWShp3/Jaxcw4xds4h2vT+kRLlahP+9CaxUS+wsHbg24mrMDG1KLQwAPDPn8tp1nEgU1ecwMTMAt8LEqetvStjp29n8qJDtOk+kr0b8/TU8m17qVOlPPr6euxePIMdC6dy5loAz8Jfa3DXqlyOPxZPZ9fi6UwZNZj5G/IWMTs2a8Dy38YVKo9CoWDlhs0smDnlo/XXGxz85wTF3dwQRZGVGzYXuU4o5l6SH3+bR/EytQl/EkJ89HNGzz1Dh4GzObl7pta2K1a6BgN+3IalraYzWis7NwZO+oPhM/+hUcdRLF3rJdWB1xYWzJjC9rXLOe99TWsfWzH/d7asXirVwVovjft//3OC4sU0n6VQKFi3di2zZs9mg5cXly9d4uWLwnpGm76NjY3l6JEjrFy1ivUbNqBQKrl8+bKKt2h1zblrfgXKrWTp5t0sm/IDfy2fzdmrfjwLKyhr5dm1dCY7l8xkyuhvmLd+u9Z2UCiULN2ym2VTJkhc1/wLc1Uqz64lM9m5ZAZTRg9h3oYd6nsdmzVk+ZQJGly//L6Upet2c+2yFvkK9CHidTgrNu5l2Jif2bxOmg+FPX/KhdNHmbtsMwtX7yDY/zoRr6Q23r1tHT36DeWnV9AuHo5pV2sAhO84iH+n796eIB/uGUNc1AvGLThN5yGzOLZL+9zj7P4l1G8zmPELT2NsakGwt6QTvI954VSsHKNnH6VG0148vnWFcQtO06L7BK6c/oufF/zFlKWHUCqVBF0/BcCRP1bQvONAZqw6hnG+MfFuyFViIl8wY9Ux+g2fzp58Y6ooigiCwNTlR1i9+yr+V07xOuwpf+9cSec+I5ixbA/Vajfl7k0/5q49wsCRU9m9cT4AMpmcXoN/YPbqg/y2YAcXT+7jddhTAA7sWEFGehqzVv3N6EnzuXbhOK9U997gZtB1oiJesnD9QYaM/o2dGxZo3J88ZwOzV/ypXhgA2LZ2DjXrNqV4qcp8NfhXipeqzP7Ns7XW7cfoW6VSwd6NMzAxNWP9zpNYWtvgc/Uska/zxsUbQT5Evg5jqdd+vv3+V7atXwSAi5s781fuYv7KXcxdth1DQyNq1W8KwOqFU7BzcGLu9lAatBnAX2t/0lrWE3ukOejPS6U5aIBqDgpQwrMmE+YdYsK8Q+qFgaT4KP666M+uyUORy2RUL12cb9o25FTAHZ68Lux0WKFUsvLQeepXKKW+ZqAnZ9MPg9g3bQR7pw7n+p3H3Hz6ZZwA6/D/H/71iwOCIAjAQeCwKIplgLKAGTD3nRk/DctFUawG9AK2CoLwQfUjCMLHunTvA7gAVURRrAx8BSTmu99cFMVqqt/1dxE9fngPJ2dXHJ1c0NfXp2GTlgT6XtVIY2llTemy5dGTFzYUqVCpGmbmhT2iPn54DycXVxyd83gD3sIr19N8fWsbO0qqVt6NTUxwLeZOfFyMBq+TirdRkxZv5dXT0yyvIAgYG5sAoMjNJVeRyxtPn/ceP8HN2QFXJwf09fVo1ageV/2DNfJXLlcGCzNpZ7Vi2dLExCWo7ykUSrKys8lVKIiKiaVctaYIgkDx0lXJSE8hOVFTcYqiyJO7flSq0waAGo26cSf4PAChPsepWKs1VnaSB24zyzzv/DGxcVz0vkZxN1eMDA3R19enRZOGXPcL0OCvVL4c5maS9+oK5coSExufrw6MAcjNVZCbq0BQOTu99+gJrs6OuKjqoGWjelz1DypQB2Uxf1MHnmWIiSvseTvo1m1cnBxwcrDn4cOHuLi44OzsjL6+Pk2bNMHXx0cjvZWVFZ5ly6In15SDsLAwynl6YmRkhFwux9nJCQN9fRydXNHT16d+k1YE+l3RfLbvFRq3aIcgCJQpV4n0tFQS4mN5FfaCMp6VMDQyQi7Xo3yl6gT4SBPfKjXqEhJwnTpNulDCsxoiIhlpKSQlFG6zh3f8qVavNQB1m3XhZsAFAMwtbXEvXQm5lj4C8OTxY5xdXHBS1UOTJk3x9dHsmlZW1pQt64lc/nZ1cONGCM5Ozjg52BWpzGZlZWFnYwXA/UePcXV2wsXJCX19fZo3aVRIvioWkq84QJt85arl68HDR7i4OOPs7KSShcZc99X8SKhYoTzm5hJveU9PYuPiaN2iOYIg0LljB7Iys8jNVWjkEUWRh7f9qf6mXZp24WbARQBuBlykbtPOCIJAibJV1e36/PFt7J2KY+fohp6+PjUbtuNmoJSnXuVyPHj+imKOdjSoUo64xGTa1KvO5aDbXAq8hZu9LSVdnTDQ10NQvVxGVrb6PbXhctBtqjfsqtIJ1chMTyY5UTMigCiKPL3rS8XabQGo0agrd4POF+K66XOcKvU6cC/4gpqzWMmKZKRrl9lHd/yoWlfSM7WbdOVWoCSzJTyrY2JmCYBHmSokxUcBkJmeSsi9h5Qq7oqbkwPurk7YWFrQukFtvANuaPCbGBmp6yAzK4v8lVC9Qlm17OVHnnw5frT+AkkH+gYE0aFNS1LT0nB1dipyneBazAMXN3cAXj4MoHK9bgiCgFspqe1SEgtHc3AqXgErO7dC14uVroGxqVTPriWrERsbx/1Hj3HJXweNG3LNL7BAHXjm1YFnGWJVfUxdB4HBdGzdUiNPQX3bpGlTfHx9NdJYWVlR1tMTuV5hXaVQKMjOzkah0gm2NtJXa5HrGmsrjbx3Hz/FzckBV0d7ib9hHbwDQjTSmBgb5etvWer/F8Tdx88KcwWGvp0rU7Pv5pfbN1xv5KtBk5YE+mrKV6DfVZpoyFeKJF/hzylTrmI++apGgI83AAICGelpAGTKwEJTpWkg/mogOfFJb0+QD7dNoVoDlU54i6yKosize75UqCXpmWoNu3E/+BwAMa+fULJCfQAint9BJpOTlhyHi0dFlEolcdGvUChyyc7OxNLaXj0mVs83Jt54o3sDL1KnSWHdC5Cbm4Otg6ta/9Zu1JZQ/0sgSPoH4OHdYJxdPRAEgVKeVUhPSyExPgYrG3vcS5UHwMjYFGe3EiTGSe+YkZGKhaU19k5uZGdl4uDsRojfZY33D/G/TMNmHREEgdKelVW87/bAH/HqJdFRr6ndpAvlqjTgxeObRaJvXzy+hYmZJeUqVsPUzJz6jdtgbGSi1kMAQX7eNG7eoZD+0mj3m4E4OLli7+AstWN0BG0790EQBOq17ENaSgLJWsr65K4flVVz0JqNu3FHy3hTEAqlktAnYbjZWyOTCTjbWtK2dkUu3XxQKO1fF/1pWb08NuZ544AgCJgYSXuzuQoluQrlO8fO/yKUSvF/9vu34l+/OAC0ADJFUdwGIIqiAvgBGCoIwmiVRcEpQRAeCIIw400mQRC+FgTBX7X77vXmA14QhFRBEOYKgnBDEARfQRAcCz5QFMV7QC5gJwhCP9VO/m1BEBbm408VBGGWIAh+QH1BEAYJgnBTxbsrH10TQRCuC4LwNJ8VgTMQIYqiUvW8cFEUE/gExMfFYGvvoP7bxs6euLjPD1USHxeLnV0er62dvfoD/2MQHRXB86ePKONZQSvvx5ZXoVAwccy3DB3QjarValG2nMQbE5eAg23eR7i9rQ0x8W+v0mPnLlOvehV12r5d29NjxA90+3YcCqWS8tWaqtNa2jiSrJp4v0F6aiLGJubqj8n8aWIjn5ORlozX3MGsntaToKtH1PnWbtpG00b1sbbKW5Cxs7XV+pH+BifOnKduzeoadTBs3E90H/gttapXobxnWakO4uNxsNOsg9i4d9XBJerWqFro+vkrvrRqLBmsxMbFYW9nl1dWOzvi4uIK5dEGd3d3bt++TXJyMpmZmdy8dUtjQmtra09CAZmKj4vB1i6vS9rYSnJXzL0k9+6EkpKcRFZmJqGB14mLjdbIZ23nhO+FQ1So1ggrW0eS4jUnVWkpmm1mZeNUKI02CAKsX7eGx48fcerkcVU92H9wPeSH9+XLNGnWHChamTU1MaFOtcoAxMbFa7SZJAdvL+vJM+epU0C+ho+bSI+BQ6lZvapavgrKgv17ZOHUmbNYmJtjb2+vvmZjY41CoRkOr2C7WNs6kqjqS0nx0VjZOqnTWtk6khgfTWJ8FNa2eXJiZeOonmACRCck4mhjxVFvPxpUKY+DjSURMfHsOHaeYd3bqtNdDLhJj0nzmbBkE9OH5R23EgSB7xds4OupSzl44ToxCUlY2uSVw8LGieQCspOemoiRiYX6PSxsnEhO0NQb2VkZPLp1lYq125AcH4WljROCILBh3nCSE6K5curPd9aNlU1huQbwvXiQ8tUks9DY6HCsLcxZ/9dh7j15wdwNO8nIzMLB1kqrfF3yD6HPhGlMnL+aqaMGF7pfELFx8Tjk1wkfqb/WbtrGiG8GIpMJZGfnaHAVpU54g/SUOCzyt521EymJUYXSfQhCrx6gTs3qqjrI13ft3t3HTpy9oNHH1mzexoghXyOTaU7B4mJjscvXXz5G39rZ2dG9Rw8GDxrEgP79MTUxoUbNmkDR65q61TTDesbEJ+Jgl7d97mBrTUx8YiHeS37B9Bk3hYnzVzJl9BCtz46JT8DB1jqPy8ZaY6FCg2v8VIlr1DcfxGVj51BoHiPJV745ia1DnnzdvpFPvnyIi5XkZvDw8ezeto5ZxeGoLXQsouiWyXKwsHFW/21hXViHFNIz1k7qBQSnYp7cCzoDQPTrx6SnJpKcEImFtSO2jq4snNyXKcNbYmxiRvmqDQrrXhtH9SJjYnw01naFdS+AqFTw6sVDFk7ug/eZv7G2dSAxPpq+Q3/iwM6V/DysPY/v36B157wjo1IazbqPjX5N2LMHlCgryVPdRu2IiQzn52Ht2bN9JY2adyKhQJ6E+Bhs8ukDa1sHElTlEgSBJTPHMOPHgVw6nbeL7la8JC+e3Mfa1olQvzMkxkWqdKlm3X6svk2Kj8bOqTj3VXrIwtKasBdPiI/N4y00R7d1KKTjfL3P0qBJG/XfhkbGxEZLlm43/U6jFBVa5aDQHDRfmpePQ1nx21dsWTScyPBH6jSDWtXnh/V7CX70AjMjQxpUKIWjlQXRCSka/FEJyVwMvU+vJjULvb9CqaT3HC9aTFpCvfIlqVyi8KKqDv9t/BcWByoCGtufoigmAy+RfCbUAQYA1YBegiDUEgShPNLufEOVJYBClQbAFPAVRbEq4A0MK/hAQRDqAkpAH1iItEBRDagtCEK3fDy3RVGsCyQAU4AWKt7x+eicgUZAJ+CN/dM+oLNq4WKpIAjV0cRF1T0/tEAQhOGCIAQKghDoe+2ylvvacn0cRC2HboSPjMeZkZHOkrnTGDJsLCYmpu/g/XDI5XKWrtnCxh37efTwHi+fSyZn2tbf3sYbfOsux89fZtQg6SxncmoaV/2D2bd+KYc3r0ShUPLwVoG4yAUqVdt7vEmjVCh49fwO30xcz9CfN3Hh8HpiIp5zL+QSVpaWODsVWo966y5KyM3bnDx7gWFD8vw9yOVyNq1awr5tXtx/+JhnL1QmbForQTtv8K07HD93iVEDNY+E5OTkci0giOYN6r550Q/mLIjixYvTq1cvfpsyhWnTpuHo4FD4PQvWq5aXEAQB12IedOnxNfOmjWfBzB8oXqIMcplcI5//5aPI5HJqNe6kyqjJo437Q7BoyQq+GfodNWrU5Nixf7h966a6XB+DnJwc/P18aNSoiao8hfGpMpuZlcXpyyqZ1dbH3ipftzh59jzDhuSdw5XL5WxctZS92zZy/+GjfPL14Toh9MZNTp05SzE3Vy1339+X3vB+jB7SeEcRHrx8hVwmp31DaXJz5+lL+rdriomRoTpZ89pV+Hvxryz5YSgbDpxQX98yfRy75/7EqknD2X/uGompae9+nlTY96a5H3KR4mWqY2JmpZbH8b/v4qcF+3F1L0eo32me3Mu/A/1+zkd3/PG9eJDO/aXz5UpFLg+evaRulQo0rVMdY0MDdh4+9SZzIb5mdaqzd8VsFk4ajdfeI4XuF4TWNvlA/eXjH4iVpSVlS5fSml5bGT9VJ+SVV9sjPn6QfH7fl9CrBxg++OuP4gy5eZsTZy8wfLCqDgKCsLK0xFNLHXyMTiiIlJQUfH192bZtG3/s3k1mVhYXLlz4aN4P0TWnvDWtx7TLRGHuZnVrsHfVXBb+PIaNew5rfb72YUyL3Natwd6VcySuvZ/B9RZ5di3mQZeeA5g7bQLzZ/yIe4nSyFRWYWdPHGLQd2OZ/hK6xcFeu0IUnwRRS519SHnfoFHH4WSkJ7N+ejcSY8KxcXRHJtMjIy2J1OQERk5exVyvc2RnZuDvfewtY6Lw1ue8KUunPmOoWqcFo39bx8WT+4h89RwQuHTqAL2/mciiTSdxdivByUPbC+TP+39mRjrrF/1En6ETMTaRLGzuhPpQomxlFm06Sf+hP3D53GE+ZryYsmAzvy/7g4nTV3L+5AEe3JGsY4aOnU5sdAR/eU0nKyMNuZ6+xvvkY3/rO7+Bpr4VMTG1oHP3gSyYPpZjB//A3MIKmYYF4rs5c3NyCPK/Qt2GLdTXinuUJsDnEqum9iQrM01K/wFz0Df14OpRgV9WnGPCvEM0bDOAncvHApCelsSlmw/4pW972tepREZ2Dsf93sxnNLkW7z/N+K9aIZcV/kyUy2TsmzqC0/N/4PbzVzx+9f5Nlv8SRPF/9/u34r/gkFDg7WObCJwVRTEOQBCEg0gf4rlATSBA1QmNgTfSmw0cU/0/CGidj/MHQRC+BlKQFhdqAZdEUYxR8e8GmgCHkRYc/lblawEcEEUxFkAUxfzryIdVFgJ331gpiKIYLgiCpypfC+C8IAi9RFF8YxPU/A2XNoiiuBHYCLD/6AVx/59b1ffiY2Owsfn8kcrWzp7YfLswcbExWNt+OG9ubi5L5k2jcfPW1GuYtwtfkDc+Ngabj+B9A1MzcypVqU5IkD+1O9XHwdaa6Hw7LDFx8djZWBfK9/j5Sxas28qSaROxNDcHIPDmHbKyc/jhd+ksmLurCy8f55nfJsVHYWHtoMFjam5NRnoKCkUucrmeRhpLG0dMzK0wMDLBwMiEEp61iHh5n9fP73LbP4Arvn6kpKQil8mYt3QlHsWLaS3rk2fPWbJ6PQtmTsHSwrzQfTMzU6pWroh/UAhlXdthb2tDdGzBOrDSWgcL125m8bSfC/H6BodStqQHNlaS+ZydnR0xsXmiGBsbqzZV/RC0bduWtm2lndolS5Zo7K7FxcVgXUBWbW0d1LszoLIIUKVp3qYzzdtIDp327NxAVEQ4v4yTdjqNTU0JD/fn18V/IwgCiXFRWBZoM7MCbZYYH4mljWYabbC1tcXWzo7k5GTq12/Aw4cPyM3NxeYj6gEgKDCAUqVKY21tDZmRny2zzo72WFtKFihN6tbi1v1HNGvVBjs7W402i4mL19pmT549Z+nq9cyfOfWt8lWtciUCgkIoXqJUIVmIiY3FRosPga3bd3Lg0GGcnZxwdHQkJiZvlyQ+PqGQObSZhWa7JMRFqdvFytaRxLhIddrEuCgsbezJzc0hIS5PThLjpetv8Ojla8IjY9k8dSyCIBAdn0RyWjqr9vzDqj3/kJKegUyQYaCvR582jalRrhTh0XEkpqRiZW6GvbUl+85e5fBFH+KSUnC2syYpPq8cyfGRmFvnPQ/AxNyazPRk9Xskx0dibqUpX5f+8SIrPYXVU7/CrUQlkuIjqVi5GgApyfFUqtGMF49vUUrlfKqgnkmMj8Ii33Nfv3jAHq/pjPhlA6bmVqo6c8Le1pqalTwJ2f+Qb7p3ZOfhkxgZGmBfwBw8P6pXKMurtTEkJqdgpUUe3sDezpbo/DohLu6D9dftew+47h+AX1Aw2dk5pKamEpeQwJulqc/VCTa2Ut2cOf43F04fJeL1K0qUr09y/rZLiMTM8v39Pj+iwu9zbOdU+o3bhKVFCvZ2BXRt7Nv62AuWrNnAghm/5dXB3ftc9w/ELyiE7Oxs0tMzmLt0FT/+8ht2dnbE5usvsbGx2OTb8X8XQkNDcXJ0xNLKCoCGDRpw7+5dutWvXPS65sFD2jWpr87nYGtNdL6jI9FxCYWOHuRH9QqevIraqlXWHGysic5nKRAdn6B1HMvjKsurSO1yW5ArPja6kHzZ2DkUsELLS9OiTWdaqOTrrx0b1BYGl8+fZPDwCUQAVdNgr6Yq+ChctQBfVbGLZUFyfIT6XnJCYR1SSM/kS3Pj+hEiX9wDoEyVJtwPPoeVvRtPbl9FVIo4FyuNXE+fqnVb8uxhKLUbd9TUvfGaujchtoDuVekeF/eyhPqfx9zSlup1m/Ps0W3KVKjBqUPb6fvtJAA8SlfE99Jxdf6EuGh1/tzcHNYv/om6TTpQo17e0ZqHd0MoXU6yZqzdsBUbV8ygQVNNJ6o2tg4aO/MJcdFYqXS/tepfCysbatRtxumjf/LHJsmHRI16TXEv15BiJSpwN8RbpUvfPa97n761tHEkIS6SZm1+plmbLhzZv4NbIX44ueTtpNvYOhAXoylfVvlkMDTIB49Snvhdv8jFM9LibMky5alYuRbFq/ckJuI5l/7ZhIXV++eg5qr3MVIttgCUq9aUw9tnk5aSwJO7frjaWlHKxZ6zwXfpUKcyoU/CcbKxwN5Ks+/cfRHB5M3SJ05iWjpX7zxCLpfRolo5dRoLEyNqlfXg2p3HlHb9OJ2qw78b/wXLgTtIH+lqCIJgARRD+kAvuHAgIi0c7Mh3bt9TFMWZqvs5Yt6SmwLNBZLlqvSNRVG8wrsX7TNVRxzg7QsYAPl92Kr5RFHMEkXxpCiKk4B5QLd3POutKF22HBGvw4mKfE1OTg7XvM9Tq652r6MfzftKk7d23YYflFcURdatXIhbMXc6f6XpVDCPN4KcnByuel+g1gfyJiUlkpYqmT5lZWVxMzQQ12KSN+VypUsSFhHF66gYcnJyOXfVl4a1NQ0yImNimbJoFdPGj6C4S57pnqOdLWkZGWyYP41tS2cjkwskJUQhiiIvH9/AyMQcCyvN0V8QBEqVr8Ntf8mEL/jqYSrUkFZ+K9RowfMHQdLZvqwMwp7cxMGlFO36/Mi+7RvZt80LC3MzynuWYdK40Vzwvkb9OrU1+KOiY5gxfwm//jiWYq4u6uuJSUmkqnYxs7KyCA69SXHV7my5MiUJj4jkdVQ0OTm5nL/qS6PamiZhUTGxTF24gqkTRlHc1ZmCOHfVh5aN83xgli1bltevXxMZGUlOTg6Xvb2pV6/e+5oqr7yJiQBER0dz/8EDsrKyiI58TW5ODj7e56hZR1NWa9RtxJULp6Szf/dvY2Jiqp6oJSVKk8/Y6EgCrl/i2+9/ZsGqHfQdPIqYyNfY2Dmjb2DEs4c3MDIxU09E3kAQBMpUrE2o71kA/C4dpXKt5u8sf1ZmOunp6ZQt68mrV+H4+fni6uqGt/dl6tar/868BXH58kWaNM173ufK7J2HT8jMykIURYJu3cHDTZKTcmVK8+p1BBGRUeTk5HDR+yoN6mh6Oo6KjmHm/MX8+uO4d8pXUOhN9e6/Z9kyvHr1mgi1LFyhft26GrzR0TF4X73K4vlz2eK1jgb16nL2wkVEUeTe/fuYmBijV8BHiSAIlK1Ym5A37XL5KFVqNwOgSq1m+F3+Rzpn+/AGxibmWFrb4166ItERL4iNCpd2Xq6donItKc/1G/c4738DMxNj4pJSyMnN5YxvCCt+GsY/K6bzz4rp9GvblK+a16N3a0n+7j8LIydXgaWZKRmZWaRlZNK7dSO2TB+Hm4MtjapWIOTaEZVOCMXQxLzQZE0QBEqWr8udgNMABF89QvkaebtBmekpJMdHMX7BMcbOOUT5mi0JvnKQjPRUnj+6gaGRCc8f3cC5WBkNztIV6nDDT9IzAd5HqFxL4kyIjWDrsgl8/f18HFw81HksrOxwtLXG1NiIsIhoLvgGUdzFibPXA2hcS/MYUVhktHoH6v7TF+TmKrA0N+NdKChfH6O/hg0ewL7tG/lry3qm/TyBGlUrY2hgUGQ6oUFTaa2/TcceLFi1A2f3SriXrcMt38OIokj4k1CMjM0LfXC9C0lxrzmwbixdhy7C1qmE9jq4co0GdQv0sZgYps9fzK8/FK6D/du82LN5HdMn/UD1KpWYMlFy/FhQ33pfvvzB+tbe3p779++TmZmJKIqEhoZSrFgxqbxFrWvyvQ9A+dIlNPmv+dO4djWNNGERUWpZe/D0BTm5uVplrXxpj8JcBeX2I7neyNd17/PULDA/qlm3Ed4a8mWWT76khYXY6EgCfC7ToKkU8cTaxo67tySfCo+MwD6n0KM/GI2S4adX0q9yGoRel/RM2FtkVRAEPMrV5W6gpGdCrx2mXA3pA7tK/c4Mm76PUbMOo6dviFzPAEMjUzLTU1Dk5mBsYoYoijy45Yeja8nCuvfSUaqo9GjlWs3w9y6se7My03F08SAm4gWvwx5zJ/Q6ka+eU7V2Uyyt7Xh4RzL0tbV3Qq6nJ52Nf3ATYxMzrGwkPwc71s7C2bUEbbpoRsCytnXg1cvHxES94nawD4JMRvU6TTTSVKvThGuXjiOKIo8f3MLY1AwrGzuyMjPIyFCNXZkZ3An1pVnb7sxe8SeTZq6hRt1mBHgf4fTBDZStXB/jt8wRPkbfFi9VidjIlzx5dJfcnByuXjxJTHSExhGBGnUac+XiCbV8GeeTLwCfK2do0KQNbTr2VDsoLF+pBlcunkChUPDPrnmYW9lrLFK8KWupCnW4pZqDBl05TEXVeJOSGKPuH2FPbqIUlZiYWWFl68zNZ68o6ezAy6h4LoY+wN3BhtMBd2hapawG/4m54zg5bzwn542nVfUK/Na3Ay2qlSM+JY3k9EwAMrNz8Lv/lBJORWQ68y+BznIABK3m0f8iqBwSBgCrRFHcqfIdsAFIBm4hfVhXAjIAP2AokA4cQTpWEC0Igg1gLoriC0EQUkVRNFNx9wQ6iaI4RBCEmUCqKIpL8j3bGfBFskJIAE4Dq0VRPFKApyJwCKgvimKcIAg2oijGC4KwHTgmiuIBVbpUURTNBEGoAUSKovhakJwebgduiqK4RBCE50Ctd1kO5MfNR9FicIAP2zdJIQebt+5Ijz6DOHPiMABtOnQjISGOXyYMIyM9DUEmw8jImOXrd2FiYsqKRTO5cyuElOQkLK1s6D1gKK3adgQgOMCHbaqQgy1ad6BH30GcPiGtbLbt0JWE+DgmTxiuwbtiw05ePHvCtJ/HUNyjJDKVT8f+g4dRs7Y0yQkK8NXg7dl3YCHenyeM0OBduWEH0VGRrFk2D4VSiSiKNGjUjN79h+CYJXlz9gm6oQrVJNKxZRMG9+zC4dOSWWW3ti1YsHYLl3wDcLKXFJlcLmPLYsnr+JY9Bzl/zQ+5TEaZEsVJkhfj0R0f9A2M6DVsLm4lpTNx2xaPoMd3s7GwdiAuOoy/1v5ERmoiLu7l6TNqEXr6kqOWy8e3EOR9CEGQUbtZTxq1k8Jz1bG6C8CfBw7yx56/sba2on2rFnzdpwdHT0qDfZf2bVmyaj3e131xdLBXl3XD8kU8efachSvWoFQqUSpFmjVqwKB+vdDPzVLVQSirVKEMO7ZsyqBe3Th8SnJW1K1dKxas3cRlH/98dSBn8xLJC3FmVhY9vhvH3g3LMTOVHD+mGlrjHxDARi8vFEolbdq0oV/fvhw/Lu0IdOzYkfj4eMaNH096ejoymQwjIyO8vLwwNTHhp0mTSE5ORk9Pj2HDhpGTk8N6VSjDZq068VVVlcsBAAEAAElEQVSfIZw9eQiA1u2/QhRFtm1Yyo1gXwwNjRgxfgqlykjOi2ZOHkVqShJyuR4DvxtHparSZHzC8F5kZ2eTnZVDZmYahobGfD91I8VLSSGg1s8fRf8Rv2Np40BsVJgqbFMSbiXKMWjsAvT1DUhOjGXxL33IzEhDEGQYGhnz27IjpKUksGPZGADSUlPJzMzE1NSU1m3a0qdvf04cl4yQOnTsREJ8PBPGj1HVg4CRkTHrvTZhYmJKZmYm3wwewOatOzE1NcUqM7JIZbZsSXcmj/4W0cQKAL/AINaqQs21b9WCAX168o9Kvjq3b8uSVeu4oiFfctar5GvRijUolApEpUjTRg0Y1K83CplkhukfEKgKZaikbetW9O/bm2MnTgLQqUN7lq1czdVr13FwkCa0MpmM8uU8CQwKJjk5GblcTlp6OtZWVpiZmTHsty1Y2ThIoQyX/0xaahLFSpRj8Lj56OsbIIoi+7bM427oNQwMjPj6+9m4q9r1dvAV/t6+CKVSQf3m3WjXYzgA879vQU5uLnK5jJiEJAz09BjUuSXfdm3NgfPS0Yu4xBTuPn1JRGw8enI5hgb6jO/XhWqeJQmPjmXSim2A5H+hbYOaDO3SijHbA3h06yr6BkZ0/26eWifsWDKcr76dg4W1A/HRYexZN5GM1CRc3MvTa2SeTgi+coiHN6/Q9/tlgLSIut9rMrf9pdBzltb21G3enTZfjcBrwSj6Ds+T2Z2rJqnCVZVn4JgF6OkbsMdrOjf8z2Ft56xuwzfRDmxe7mXehp0kpqSSpNpR7dKyEd9078jBM9JRtO5tmrLz8ClOevuo6sCAMQN7qEMZTluxieC7D0hMScXG0oJhvbvQqqMUxMc3MJh1m7ahUMnXh+qv/Ai9dZt9B4/SpWM7Vm3aVaQ6IcDnMtu9lpGUlIihkTl6+obI9PTQNzCm85B5uHhI/jn+WjmMToPnYG7liP/5nfic2kxqciym5jaUrtyUToPncmzHFO4Hn8HSRvogtjTKxmvZQnwDg1m7ebuqjzXn6949OHryjKoO2rB49Xq8r/vh6JCna72WLSxQB3fYe+go86f/Soa+9HEb4O+P18aNKBUK2rRpQ99+/Qrp2/HjxhXStyampvyxaxfe3t7I5XJKlirFhPHjsVUkFbmu+W3kIAz0NUMZXg++yYpte6RQiS0aMaRHJw6eviTJWttm7Dp0gpOXfdDTk/rbmIG9C4cyVM1HrwffZMX2vRJX84YS1xkVV5tm7Dp8UuKSv+HqpeaavmIjwXfy5LZZ3RpcufFQFSqzE1/1GczZEyr56vBGvpYRGiTJ18gJv6nla8bPo0hNSVbJ11gqV5Pk6/6dG+zYuJLMuw/QF6VQhsWy0Ypqu5Zi27QOBnbWZEXF8WjWasK2HdCaVgT2fNefx7euqEIZzsO1hCSrfywbTpdvZmNh7Uh8dBgHNvxIRloSTsXL02P4YvT0DQh7HMLBTb8gk8mwcy6FiZklz+77o29gRGnPyjy5H4xMLic9NZkfZu/EzsGV2CgplOEb3TtorKbuvXfjGvoGRnw9WtK9sVHhbFoygcyMVBLjYzA0MqZNl6/p2PM79m1fTuD1M5iaWqCnb4CtvTMvn97HwNCIIWNm4lG6Ao/uhbBoyre4upfmjc/v7gPGULlmIx7dC2Hb6hkkxEaBAE1admXQyMlcOCXtYLdo1wNRFNm1cRG3gqXQk9+Om06J0hWIjgxn9YKfAVAocqnXpB1dekmhrs/88xfnTuwnOSkBAQErW0f6jZxD8VKSDv8cfXs3xJttyyegVCgxM7dg9MTfiVRFTWnVvjuiKLLdawk3g30xMDRixLiplFTJV1ZWJuOGdmH5xoOYmOYtbp08soeDf20mMysTYxNzvvlpA8VKSXKwdfEIeuabg/65RjUH9ShPX9Uc9PqZ3fic34NcroeeviGdBkzGo6y0GPjkr5GcCbxDZk4OKemZWJmZ0K1BdYZ1aMx+b+lIW68mmgud07YfoUnlMrSuWYGH4VFM23FEmoOKIm1qVmBER8k62Lj5gP8Trgnn7lH8zz6Mp/SV/yvr7F+/OAAgCEIxYB1QDsna4QTwE9AP6IB0/r808Kcoir+r8vQBflWlzwG+F0XR92MWB1Rp+qt4BOCEKIo/q66reVR/DwYmIVkjhKg4t6N9caAdUrSFN4df/YHRoihmfsriwAdV4kdAEL6MTAifeOb7fXizOFCUuJpWOKZsUeDN4kBR483iQFEj1bCw6ennIlFhVeScALEZbzeF/hyUMIt4f6KPxJvFgaJGln5h7/JFgTeLA0WNR+keRc5ZN+v9Hps/BaeV7b4Ir6nBO1ydfyLqyd4Z5OaTkW78cUdpPhRRuLw/0SfgTuSHmeR/DFo63ixyTkC9OFDUsMj4eEfC74Nc+Rlb5e/CF5qPvjAu/0V4X1f4MKvHj0HK5ftFzglga/qW1YvPhKFe7vsTfQL0ZUWvFxMzjYucE8DeJPWL8IYnF44k9rlom7qnyDnf4P/K4sDsv3L/Zx/G0/rp/Svr7L/gcwBRFMOAzgWvq/wJRIuiOEZLnr3AXi3XzfL9/wBwQPX/mW959p/An1qumxX4ewewo8C1IdryiKJ4Cjj1lud5aLuugw466KCDDjrooIMOOuiggw5fCv8FnwM66KCDDjrooIMOOuiggw466KDDF8R/4liBDm/HIf+iPxtjbvRlzMSU2uL0FAGSMoreAKaEdVKRcwIc8P4yZm3uxYy+CK+VedHrB7nsy+icYlZfxrQvNdvw/Yk+EgnpX8ZMX69wJLcigZtFyvsT/UuQqfhPGMSpkZ5T9LIQn/pl5EtLVKsigYtl+hfhlX2BIUf5haZM2V9Ibv3uFj2vg92XUTTGhv+t+eiX0LfmTcu9P9EnQPC7/UV403O+jCw4mWcUOafiC81B07O/jL411i/6uXh4wpeZKwJ83bgoAqn//49Zu/93xwqmD/h3HivQWQ7ooIMOOuiggw466KCDDjrooMP/4/hvbbHooIMOOuiggw466KCDDjrooEMRQ2dRr7Mc0EEHHXTQQQcddNBBBx100EGH/+ehsxz4j8LT01MAVto6FEPf0Jhew+fh6lGhULr46HD+WjuR9LQkXD0q0HvkAvT0pLjbT+75c+yP+eTm5pCVnoq+gSGCTI6AiIGhdC4pLjqcjn1G06LjQCkW+YqfSU9NpliJ8gweOw89fX0pXve2hdwJvoKBoREDv59N8ZJ5ZVEqFCyY3JeM9BRkMjkGhka4upfjxZNb6OnpY+dYjAGjZ2NiakFsdDjb1XHoyzNo7Hz09PSJfPWU3eumEf7sHp36jqNllyGIosjf2xZwK/gq+gaGKHJzsHV0Z+CPGzTrICacfesmkpGWiLN7BXqOWIiengGZ6Sns9/qZpLgIlIpcGrYfSs0m3Qm5eoRZO2agUCgwNTOna68htOvSR80niiI7Ny3jRqAPBoaGjJgwjRKlpHOCJ4/8xcUzRxEEgWLupRg+fioGBnln1h8F7OD25WV0GH2Jni3t8SwmIycX9l/O4XVc4dXKHk30cLOT1vBik0T2X84hOxeqlZLRtKrUfbNzwe8xxKVIZbt8cC7P7l5GX9+INgMW4FCsYiHeUO8/CLm8g6TYl4yY64OxmRSiLCsjhVO7JpGS8BqlUkHj9t9QvXEPjbyiKHLyz7k8uuWtisU8Hxf3ws/wO/8Hvmd3khD9kkkrfTA1t0YURY7/MZeHN73V8eJdPArnTYgJZ9/6iaSnJeLiXoEew6U2y0hL4tCWKcRHh6Gnb8hX387B0a0sj25eYd6GH8jMzMDc3IpVO04XKvPuzUu5GXQNA0Mjvhs3Aw9Vm00c1gVjYxMEmQy5XI+ZS3cC8PzJfZbNHk9aagoymYy+w6ZRt2mXQmWNjZbiRL/pF4PGzlPJ7DP+UMvsWFp1GaIuy6rfOhEb8QyZXI/hU/8skjoQRZFlkzsTG/EMuVyPkTP+xFUL7xudkJGWiItHBXqPXKjWCU9VOkGhyMHUzJrhU3cBcPqfPVw8c5jM9DSyc7IxNjalWeuudO45uFA979q0lBtB1zE0NGL4+Ol4lCpHRPgL1iz5TZ0u4tVLjIxNPpsnOvI1PfoPp12XfvhdO8dfW1cSFxuFta0Dzdv3oX33bwrx7tmymFvBVzEwNOKbMb/jXqo88bGRbF01naSEWASZjCatu9OqU38AXj57wMalvxAX/RqARq26MWD4r5/N++LpfVbNHkNamiRfvb+bTh0t8hUXHc6OlW/ikJfn6zGSTgy8coxzR7cCYGhkQu9vp+Hq4UlCbCQ7Vk0hNTkWEDAxsyYlKVrqq0Pn46ylr/qf/wPfc6q+usIHE3MphGlsxFOObP2ViJd3ad5tPCmJkTy6ma/fv0Vu92/4kYzUJJzdK9A9n9we3jqFhOiX6Okb0nXoXBzdyqrzKRUKpoz5iuTEOCytbWnc6qsPbr+c7CwWTf2O3JxsFEoFxTzK8uLJPUSlgsatvqJDj8I8f21ZzK0giWfo2DyehVO+Iyc3G6VCQc36LenWb5Q6363ga2xeOZ3U5AQ69vyObv1Hf5IclClfnQe3A1EqFVSu0Zjnj2+TmZGBjYMLQ8YtwMjY9K1j6p2QqxzYthClUknDlt1p89W3AAT7nOH4vvVEvXrKpPl/4l5KapvUhFccWdMJCzsPfhw3jEYNGyA3suGYn5LIhELNR9d6As42AgolRMSLnAgQ1X4WijtAm+oyDPQhMwf+CRS5sH8uz+5cRs/AiPYDF+BYvLBMBF/6g+CLO0iMfcnohT6YmOWFxHz50I+LB+ahVORiamHF4J//QBRFTv81l8eqMabLW+Q24MIf+J3dSULMSyYuz5PbW77/cP3kJgAMjExo//VMnIqVKzJeURTJSEtAJtfD2MSiSPvCZUvwNZdiZztnQ98Y0NeykVll0zwcOjQjOzoO7+qFgnlpQAQObZ/HvdAr6BsY0W/UXIqVKDxfjIsOZ+eqSaSnJeHmUZ4B3y9AT0+fW4EXOLlvNYJMhkwm56tBv1DCszp7vKYRfP0koihiYe1AgzYDadB2kAZnfEw4e9+MN+4V6Kkab64c30KozzEAlIpcYl4/5be11zAxs+L66Z2EeO8jMyONnOwsjE1MP6ofv4FSoWDWpK+xtrGnRYc+/LVlCUqlkkatutG++9BCXHu3LOJWsDRHGKLRd6eRnBCHIBNo0roHLVU6/Mifawnxv0RSQizZWRnY2Lny9dgFb63bHSvz6vbrMVLdBl49xvmjWwAwNDSh13fTSE6I5eCOBaSnJiITZJhbWuNavAyDx/yOvoGhVNati7gdfBUDAyOGjJ1F8ZLSe+9YO4Nbgd6YW9owY8Xf6ueHPbvPbq+5pGfmIJP9f+ydd1gUV9j2f7NL7yxdQCkq9l5j7xp71GisiYkaE01iLCn23ruJXaPG3rsmKgpYUUABFbuC0nsvu/P9McvCwlow+H7J+3Jfl5fs7Dn3PPOcp5w9c4qczgOnEXL9+Hv7QlzkE45t/YWoF3dp0/sHmnb6Urfx/QehUv3/luD/P/41MwcEQVAKghBU6N/P78nzTBAE29KWT83tJghCiPrv1oIgJAuCECgIwj1BEKaXAv/ngiCsecfiXYBKE5ac4ZPhMzmydabOQqf3LqV552FMXHIGY1MLbl48BEBmegpH/5jFsHG/0fWzidiVc2fCkjN8Omo+Jmbm/LpkPz8v3IO+gRG1G7UD4MjOFbTtNoQZq09gYmbBlQsSV2igH7GRz5mx+gQDR01jz8Y5WjJ4n9qJsYkZOdmZTFt1kgEjp/P8cTC/Lj3ML0sOYe9Ugb8PbwLg2J/LadN1CNNWncTE1IKr6nuYmlnS94tfaNv9cw3v3UBfYqKeM27RGdyrNiY9NUmnDv7au5SPOg1l3KKzGJtacuuSFDCvnd+FfTlPxsw5wpe/bOfMnkXk5GRy/tAqxkyczZZ93lhYWnP66G4iXjzV8N2+dZWoV+EsXb+fL7/9ha1rFwGQEB/D2eP7mLNsKwvX7EKlUnHV929NvfjYaGKeX8XY3ImqbobYWgos2ZfDIb9cejXXvaHNiat5rDyUw8pDOSSlizStLm3+k5AqsuGEdP18QB6t1DH92V0fEmOf8fmUv2g3YDbn98/QyVvOox6ffLMVc4Wz1vXbvjtROHoy+Kdj9B27g7P7FpGXp30+8sNgHxKin/Pd/LN0HzaLk9t12175ivUYOmELljbltOrGRz/nh4Vn6Pn5TI5vn6Wz7tl9S2nacSjjFp7F2MSSAB+pzS4d34Bj+aqMmXOUPiMWcGrnfFQqJcd3zGbY6F+YPH8zGRlpvAx/osV359YVoiNfsHDtIT7/5le2r1ug9f1Pc9Yxe8UuzcAAwJY1c1DY2LNi50269R/Lvs3zdcp69M8VtOk6hOmrTmCsZbMW9PviZ9p21/7hezfQD0MjU0ZN24uFtX2p6ADg4R0fjIxM+WbmXsyt7TmyVTfvmb1Lad55KBOWSP5w86LEmx8Tho77jXELTjBw7AoAosIf4P3XEaYv2oxMLsfR0YVxkxdz1fcsL19o6/n2rStER4azZN1Bhn/7C1vXLgTAyaUCc1fsZO6KncxctBVlXi7f/bSAhWv2vjfP7KXbMTQ0pEGT1gCUc3FHBNwq1WDU+EXc8D3DqyJ2EBJwmZjIF8z97ShDvp7Czg2S7mQyOf2GjWP26kP8umAb3qf3aeoe2LaCzIx0Zq06yKgJC7nifaJUeLf9NhNrWweW/nmLj/uP5cCWeTrb69jO5bT+eAhTV57E2NSCa2r7srF34bvpW/l58SE6fTKKvRslP5TJ5XTs/xPfzjlFm15jiXwewoAxv9F96CxO7tDtq64V6zF0vLavAhibWtJ54BSadhpOXNRT4qOf892Cs3T/fBYnXsP19/4lNO04jO8XnsXY1EJjtz4n1uPoWoVvZh+j94iFnN6l/bx/H99JanI87pWqM2vlwRK1n56+AeNnrmf68r1MWfwnAdfO03vQt8xedZDrfsV5ggMuE/3qBfN+P8rQ0VPYsb6AZ8Ks9cxcvpfpy3YTEniVx2F3AOmHxvZ1c3F0roC1jQMB1y+8lx38PG8LfuePMuDLScxaeRDfc4do2akvk5cdonajdpw79sdrc6pKqWTf5nl8O3ktU5cf4ebl00SGPwagnGtFRk5YRsWq9Yu1ibnClR9mHaZ+025svWjFKX8VnRvo7v6FPBdZd0rFxjMq9ORQx1PaL8tQHzrXl7HPV8WBa3DuDjwNlfLNlzP+ouPA2fy9Z4ZOTmfPevT7bisWRfJNVkYK5/bOpPfXa/li6kn6fr0SgEfBPiTEPOfbeWfpOnQWp/7UbWsuFesxWIfdWtk6M3TSDkbNPEaLbt9wcvu0UuVt13cC5lYOmFnalaovpCRG42sB417CpAhQAYGmOqmJ2HaIG92+0v1lEdwzhtioF/y6/BSfjpjBgc2zdZY7vms5rT4ewuTlpzA2teC6tyRv5RpNmLjwEBMXHOSzUbPZu3E694J8SYh9xYgpf/LVr9swNrXk2rldxLx8pMV5du9SmnUeyo+Lz2JUqP/VouuXjJ1zmLFzDtPx0x9xr9IQEzMroiMe4H9xP78u3IpMLsfeyZUxvywvkR9r9H9it5QXRJGdGxby3ZQ1zFx5EH/fM7xS+00+QgL8iI58wRyN70ptIvnuj8xafYhfFmzH+/ReTd2OvYbRZ8h3uHrUoOuAH7B3dmP/ptfrtnXXIUxZcQoTMwuuXZD0YGPnzNhpf/DTosN0/ORr9qyfwYEtc/hs9GwMjYwxt1IwYvwiVCol/n5nNLLGRL5g9ppjDB49lZ0b5mru07R1D76b+nux+x/csYJun45i5PQjtOr5HSe3TflHvmBsaknnz6bQpONwnfXK8N/Gv2ZwAMgURbFOoX8L3l7l/zt8RVGsCzQABguCUDwr64AgCKUxY6MnsF0QBMpXrE1mRiopSbFaBURR5PHd69Ro1BGAes17ERpwHoCgqyep3qADVrbluBtwgYat+6LhSk8lOTGWsJDr2Dm6YmNXDlEUeRByg7pNOgDQuFUP7vh7A3DH35vGrbojCALulQvqAyTGRxES4IORsSlWCgdNGURIS5FeW7hVrk1SQrR0j9Ab1Mm/R+se3PG/AIC5pQ0VKtZALi9QXfBNbxq17EFKYjQxLx+hb2hEXm52MR08uXeN6g07AVC3eU/uqXUgIJCdlY4oimRnZ2BsasmrZ/ewdXKnfuOW6Onr81GrThgYGpEYH6PhvHXdhxZtPkYQBCpVqUFGehqJCXEAKFVKcnKyUSrzyM7Owlphp6m3Y/MKarQchyAI1PAwJOChEoDwGBFjAzDXcZBBdm7B3/qFNgV+ESOSqf7NHh6jwlS9Ae3jkPNUbdgLQRBwcqtDTmYK6ckFsufD3qUaljYuxW8oCOSqdZKbnY6xqSUymba5hgWep/ZHPaXZEZ51yMpIITWp+D2cKlTD2talWN06zdR1K9YhU0ddURR5WqjN6hRqs9hXj/Cs1gQAu3IeJMa95OEdX2wcytOkRScsrRSYmJgSeP2SFmfgjUs0a90VQRCo6FWTjPRUktRt9jqkpiRSsUotBEHA0loab8y368KyPggt5Bete3Bb7Re6bBbgzk1vmnYciomZNfoGRqWig7TkOO4FXuCjzkMxNbPGwMCIrIwUUnTwPr57jRqNJN56zXtyVxMTTlC9QXusbKVOgJmljfp+T6hYuQYRzx/j6ORKrfofEXTzMk1adOTWDR8t/oAbPjRX+8br9HzuzEGMjE2oUr0uevr6780Tescfe0cXbO2dAMjKTMfZxQ0DA0Pkeno0bN6JoBsXteoE3bhIk9bdEAQBT69aat5YrBR2mjdORsamOLm4k6T2+czMNCwsrbFzdCE7Owt7J5dS4U1NScTTK9++pDihy74eht6gttq+GrXqQbA6Jrp71cHEzBIAt0q1SIqPBsDS2k7zBujx3SvYOnmQmhSDy1t81cq2eDwwtbDB2b0mcrkesa8eUuctfp9vt9UaqO22WS/uB5wDIPbVYzyqNQXAzsmDJLXdAiTERePvdxZHZ3cMDI3Q09cvUfsJgoCRsYn0zGHB6OkZYG3jgJ6+Po2adyJQB89Hbd7Mo1TmoVTmIag34H7yMIS8nBwGfvUzMpmMuo3bvJcdREY8xcTUHJkgSDPvVCqSEyQ9Vq3VlKBr516bU589CsHOsTy2Di7o6etTv1ln7tyU4o2jiwcOzu7F2jAflZ0F7jyTXkG/igcjfTDTsXH548iCv1/Fg4U6L9WoIBAWIZKiPlgiKxce3TlP9cZSvinnXofszBTSdOQbB1fd+ebezeNUrtMBC4UUc0wtpJjzIOg8tZpKtvZGuy2v225dK9bD2FTyDWeP2qQmRpUq74Og89Rr1Z/UxOhS9wWVALkCKJH+t1QWEwOABL+b5Ca826lKIabQsEUPBEHArZLUX9QVax6FXqd2Y6m/2KhlT4JvSrHG0MhE4wc52dIpAiG3vGnati8u7jUoX7EOOVnpWNu5kJIYrcX55G5BHqvXvCd3b50vJt+dqyep1eRjAGJePcG1Ym1ePn+Mg5MrNes1484t3xL5MUgx5c4tX1q070VGeir2Ti7YObpoYsvtYlyXaKr2XQ+vWmS+MYZL9zA2MSPoxiUatuxBbk4W5pa2r9Xtw0K6bVhIt+5edbXieELsS2wdy6OwLYeoUlGnURsCr18gJycLK3V/8rb/RZq0UstauZZWn7ty9fqYmFkU07GAQGZmOiDNEM3Nzf5HvmBqYUM5dW743wZRFP/H/v1b8W8aHNAJ9UyAmYIgBAiCECwIQhX1dTNBELaqr90RBKGPjro/CoIQov73g/qaqSAIJwVBuK2+3l99vb4gCJcEQbglCMJZQRCcCl2/LQjCVeBbXTKKopgO3AI8BUGoIwjCNbVMhwVBsFbzXBQEYZ4gCJeA7wVBaCgIwhU19w1BEMzVdOUEQTgjCMJDQRAWvUE1zkB4/gdLhQMpCdFaBTLSkjA2Mdc4b+EycVHPyExPYf3cYdy+dproiILRXisbB5ISYrh5+Qz1m3UBID1Vm8vaxoEkNVdyQgxWNo7F6gMc2LqI3oN/JC01Cb1C0+utbBw0HaJrFw5TrU7zYvewUjhqyuhCUkIM1raOnNo5n06fTsDUXEFervZb7oy0JIxMLDScFtaOmuTVpP0gYl89YeH3LVkzuSddB/1CWnIsloqCZ9HX1yc+LhpPrxqaawnxsdjY2Ws+K2zsSYyPRWFjT9deg/juy158O6wbJqam1KrbGJAGFBQ2dljae0ltYSYnKa0gMCSni1iY6j7RpG9LPSYPMsTOSuBKSPGeQgMvOeHqXJSeFI25VYH8ZpaOpCVHF6vzOtRpMYiE6MdsnNaCPxf0oMtnvyIrcn5ZSmI0FgonzWcLhaNWh+BNSEmM1tKvpbUjKYnabVy0zSwLtZlj+SrcvSXNxoh4cofk+FdEv3ykxSnX0yMxQTs5JybEorB10Hy2trEnUW1bgiCwZMYYpv84hItnD2nK2Du6cN3vb6aM7sDhHcsoV76Sxq7zUcwvFA4kJ7xZF0kJMaWug+TEaFISo7EqzKtwJCXhLbwKx2IxYcPcoaye2ocAvyMAOLhUIuxuIK8inmGpsOX2rcskxEVr7F5Lz/ExWnpW2NqTEK8tQ8B1H8q5FPyIeV+ea75/07Rlx0J1irdx0fZKTIjRUUb73nExrwh/GoZ7ZcnnGzfvTGxUBJNGdOHAtuV81Lp7qfDaO7rgf/lvpn/TnqM7llKufKVi8U5XTCx6b4Br3oepWqd5sesJ0c9JTojGxaM2IMW/1KR3jweFkZ2Zpu331sX9Xle8ze9wOrp6ce/WX0CB3aaof7Tt3bKEBs06YGFZMN28pO2nUiqZ+eMAVs0Zi419OTwq1ywoU8R2EuNjUNi8nmfGuAGM+7w91Wo31vAE3biImYUVru7S9G8ra7v3soMXT8LIzc7S2IHC1pFH94IAaWlAYnzUa3NqUkI01oXktlI4FHs2XUhLfElGzC3O7Z9N9PObAKRk6h6QzodMgJpuAo+jpDylMAcjAxjcVkavRlDJCdKStfONuZUjaSWwr8SYZ2RlpLBnxRB2LPiE21eOAJCaFF3M1t7XboP8DuBZo2Wp8qYmRRMdfo9KNVtqeErDFyysHWidBLPLw4wKYKQCr1I40S9FjrY96chT6alJGJsW6i8W6qMB3PE/x/zx3dm46Bs+GzWb5IRoLU4TM2siX9zHxbP263Wgo6+Qk53Jw2A/qjeUYrmDcyWe3b9J1MtnWFrbcueWHwnqpWIl8eM9W5bQb9j3CDIZubk5KGy1/aloHyG/P1nA5VDMv+NiXvGiUAwHuB98g8N/zOeW30k+/nTM63WrFccddPZtr3kfolz5yljbOGKlcKBDj6H8dfQPTh/YhLGJGdXqfKSRtdjzvCUOfDp8Ige3L2flxNac278ISxunUvOxMvzvw79pcMC4yLKC/oW+ixNFsR6wFpigvjYVSBZFsaYoirWAC4XJ1G/xvwAaA02AEYIg1AU6A69EUawtimIN4IwgCPrAaqCvKIr1gS1A/jydrcB3oig2fZ3ggiDYqO8RCmwHflLLFAwUXm5gJYpiK/W99gLfi6JYG2gP5KeAOkB/oCbQXxAEVx33G5mRkdE8IiJi01+HNxb+QquczlEpdRmVUsnLZ6F8MX4trh41ueV7mNjIZ5piqjwlwTcvUq9px9dyCQhv/C741iXMLRWU96yGtOqtWCHOHtqATC6nQYtuiLrKvAGiKPIkLAhTCwXO7sXXSqkLFb+tWgcPQ/xwKl+Fn1b68O3sQxzfMUczKg6QlZnB2RP7qFKtDiYmhef26eZMT0vh1nUfVmw8xJo/TpCdlYWf92mys7M4uv8P+g4cWfjR3xkHfPKYtyubmCSRWp7aZwp7OMlo6CXn6oN8yV7f5u+C5/f9sHOuyohZvgyadIRTO2eTlZn21npCCe7xVvneYLctuo4gMz2F36b25trff+JUoepr7v12X8i338kLNjFz2Z+Mn7aS86cPEBYaAEBcTCTtu/Znztq/6TNsItEvnxS7l26bfYsu3vB871JGlw5kMvkbbb2A9u0x4fPx6xg+aRMXjqwlNvIp9s6edP1kKEf2biE44Crl3SpJ93tnsQsK5eXm8vTRPewcyhUpU3KegBs+NGrWrqDOu7TFW1SflZnB2kUT6D98PMYmZgCEBl3FvXJNFm08zadfjMfv/JFS4Y2PiaTtxwOY+fs5eg+bSNTLJzpcVVeban9+GHKDaxcO0WPQOK3rOVnpRD4PpXH7wRgamxVmKC7su+AtbSKVeX0Mb951JJkZKayd1ovr5/7EsXxVZDI9woK8sbBUYOvgrKPWu+tZJpczfdkeBo/6lbSURF4+f1S80OtpNLeSyeXMWL6HJZvO8PRhKBHPH5Gdncmtqxeo4FFVd6V3kA8kO/jr6HbcK9fU2EHz9r2IeP6IBZP6k5WVjp6e/hvjVXH+N7ensbkdn/x4Hke3BlRpPAjfA5PIyUp7nbgadG4g8CJW1Aw8ywRwshbYe0nF6UCo6w56sn+Wb1RKJdEvQvlk9Hr6jNmE34m1xEc91e3/72G3z+5fI9D3IO36jgdeE1fegzcjNZEHty/R4dPxBTyl4AuZ6cmEmMKUFzDjOeTI4KbZa2neGaKORyxuN2/OH7UatueXpccZPn4Vp/av0bLR7Kx0oiLCaNHlC4wKx5p3yEn3A70pX6kuJmZWANg7e9Ky21cc37eRkMCruLpVRi6X51d+i8SAALf9pTX3bp7F1/4XKqbN9RZZszIzWLdoAv2HT9D4LoBDuQoMH7+S+s274nt2l85nfJtuAR6G3uCa9yHqN+8KQEZaMrf9L9Jv2Hg+atuT7KxMrl06+U6y6sKls/v59PMJfL/4Ih36/0J0eFhxjvfNDf/LoBL/5/79W/Fvmg+SKYpindd8l/867xbwifrv9sCA/AKiKBbdWqc5cFj9Vh9BEA4BLYAzwBJBEBYCJ0RR9BUEoQZQA/hb7WByIFIQBEukH/T5c5R3IK31z0cLQRACkZaGLQAiipTfBuwvVH6v+n8vIFIURX+17ClqGQHOi6KYrP58F6iAeoaAl5fXt8CIypUrA+w3MTG50LH3iF0AyQnRWFjbUxim5tZkZqSiVOYhl+tplUmKjyQx7iVrZw/CxaMmSmUekS/uY+fkRlJ8NFGvnuDqXhULK2man5mFNldifDSWConLysaBpPgozX2T4qOxVNhxdNdKHoT6c+X8IWQyOSqVim2rfmbYdwtIio/m8b1AQm5dYuy0TQiCgFkReZMSojT3yMfzRyFEPL+Pv+8JynvW4ElYIC8e3+PBHR+SE6KRy/XYv24S/b6WJl2YmFuTlZGi4UxJjMLcSuIM8D1Ey64jEAQBG4cKWNu5oMrLIzkhiry8PFYs+AVnV3e8qtXRkkFhY098bMEobUJ8DFYKW0KC/LFzKIeFpbRhS8OmrXl4P5jy7pWIjY7E/+IBvujWnWHN13Iv6BymRk0BadDB0lQgJf31kUIU4c5jJS1r63HrgTR7wFEh0KelHhNm7uBBoOQijuVrkppU0BZpyVGYWdjr5NSF0OuHaNh+JIIgYGVXAStbF+Iin/DqaTC3fCRTdnavSUpCwdzTlIQCnepCdlY6fywaikwmx9m9JskJBfIlJ0ZhYWWnVb5om0llJH4jYzM++WqeWiciyya0x6lCVZ7cvaqpr8zLw1qhve2IwsaehLiCUfHE+BjNFL38pR8WVgqsFHasXTIZc0trkhJisXeUfrDUbdqRrSsnaaZ/56OozSYmRBezWYAnYUHMn9gPgAqe1UlOiMLC2vEf6+DauZ0E3zjNgQ2TcPWorfYZNW9CFOZF5DUtypsQpYkJlgpHTM2tMTAywcDIBHevBkS9CMPOyZ3WHXri7OrO4d0bMTW3lPRZSIcaPdtq6zkhLkZrac3tgCuUc3UjLSWpoMx78rh5VsFSHZ/gzW2cD2sdZfLbNC8vl7WLJ9C45cfUa1Iw6PDgbiAVq0hvwxp81IEtK6fSuOXH78WbnBjHzB+ltJWUEIud+gdxnSad2LZy0ltjeFJCFJaFyrx8HsbuDdP5+ue1mJpbAeB7dje+fx0kMS4COydPrO0KxpcLx793wY0LOwnw2U9acixWNs7afq+D603x1sjYjN5fSmuCRVFkxcR2WNm5EHz9JCH+lwi4foH0tBTkMjmbVkymnKtnidovH47OFTAwNCIk8AqubhV12oFkv0VspQiPiak5XjXqExJ4hRp1m5KWksTNK3/z4G4AifExHN65htad+72zfPl2UKtBS6JePdOUEUWR1p370b7XSKJfPSP0lu9rc2peXi6JheROSpCuvw4uNjJGdTUAjHiVIOJS3gNzhSsp8c+wMK5F2mveSreoLmBiKHDAv2BnrpRMyIgSCb6yi2O3D7DLCJzctPNNalIUZpbvbl/m1o4Ym1ljYGhC6LXDZKQnsXP5l3hUa1bM1sxKYLcA0eFhnNg2lRqNu/PnUmkju3JuNd+b1//CTgJ995OXk01qcgytuo/BxMxaw1MavvA4xA9FLpip1V4zHZ4ZQoO3j88Xg5+FtLEhgGs22vb0uv5ieqH+Ynw0FkV8wu+v3Vy9cIDoiCfUadqJpPgo7CrksmvV9+jrG1G7mfbGiMV0oKOvcOf6KWo36ap1rUGrvlSp6MKxvesxNbfAWv1m/F39+NaV89z2v0TwLT9yc3PISEslObFgWVpSfLSO2OJAYlxUIa5oLd9dt3gCjVt2oV6Tdnif3ovv31Kfy61idRLjo6jfrCsbFn6DUpn3DnFcW7evnoexZ/00Rv28jvS0JAKvnuFByDVs7Z3JzEzH2tYB98o1eRIWRJNWXbG2cSAhTjs+FH2eorh68TgOThU4MrMXiJCdlfaPfawM/3vxb5o58CbkLyRXUjCgIfDmgW+dQ2CiKD4A6iO91Z8vCMI0ddnQQvsd1BRFseM73MNXFMW6oijWF0Vx3RvK5SP9HWQvvGi+8PMSFhb2W1hYWJ2wsLA6wBFgqCiKvHh0GyMT82I/MARBwLNqI0JuSNPXAvyOUK1eWwC69P8RB+eKjJm1n8q1mvPyaSh2Th68eHQbYxNz7gVdoUHzLlpclas3JPCaNJ35+qVj1GrYGoBaDVpz/dJxaY3dA6m+pbUdY6euZ/WeAFbtCaBLv1EYm5oxdOx8nj64DYhcObefkT+txsDQWHOPStUbEpR/j4vHqNmgjdYzVahYg7Zdh/Lz4gPUatQWZV4uE5d703/0UmwcyuNZrYlmYCCf071qY0L9pd3rA/2OUlWtAyuFE4/vXgMgLTmOuMineNVpRXz0c1YvmoxTOVcS42Op37iFlgz1GrXA1/uUtI7sfgjGJmZYK2yxsXPgUVgI2dlZiKJI6O2blHN1o7xbRdbuOE2rrp+z9ZILA4eOJl72EY1rWAHgai+QlQOpOjpqNhYFZly1gpzYJMlsLE1hcHt99nrn4lClP4MnHWXwpKN41mzPPf8jiKJI5LMgDIzMMS1RZ82JFw+kH9rpKXHERz3F2s6VRu0GMXrmEUbPPEKVuu24feUooigS/jgIQxPzN/7gMDQy5fNJ2zV1gy6r6z4Kwsi4eF1BEHCvUtBmQX5HqVJXarPM9BTNBom3Lu2nglcD3Ks0Ij76ObHRL8nLyyUjI526jVpqcdZp1JLLF09K6yrDgjE2NcNKYUt2VmbBOrysTDLTUxk+diqzV+zCwkrBX8f3IIoiPmd2o69vWOyHSDG/uHiMWg1aF9OBh1cdflm8n18W76dWo7YaHeTmZP0jHejp6VOz8ceMnXOMqvXaEegn8ebkZKljQnFej6qNCbkh8QYU8odq9dryLOwWSmUeOdmZhD++g105DwCSkxLwqFSNlxHPuOb7Fw0/asM137+o16i4b/ipfeNRWDAmaj3n46rPX7Tp2JuoyHBiol+Sl5v73jxNW3TUquNRqRpRkeHk5mSjzMvD3+8stRu20ipTu2Errl08Ie29EHYHYxMzrBR2iKLItt9m4eTsTsceg7XqWNvY8/LFI2KjXxIaeAVBJntv3jZd+jN92R6mL9uDuZWCcyd2qe1rF3qvsa9K1RpyW21fNy4do4Y6JibERbJl6TiGfDsf+3JumjrNOw7AwbUKdZv3oWX3b7ij9tWId/DVomjUdhBfzzhCg9YDsHOuSFAhv3+d3bpVaczdm2q7vXyEKvWkgZbMjEK+67OfCl4NMTI2o0O/8SzedIZFG09jZm6Je+UafP7tjBK1X2pyIhnpqQCUc/UkMT4GEzNz8nJzueF3ljo6eK54F/CY6ODJyc7i3u3rODm74VKhEiu2n8dSYcf4WRuwUthhZWNfbJDoXezg0y9+JCYyXIpXublcu3SK2g1boVKpOHNwA8079nttTq1QsToxkc+Ji44gLzeXW5fPUFNHvMlHRLyKNYfi2HA6lwcRItWcs0iJf07Vym5k50JaVvE6dTwEPJwEjlzV3rL7wUsRVzuBqk0GMnzKUXbtk/JN6HUp37x6GoShsXmJBgcq1mrHy0c3USnzqNH0E8wt7Rnw3Tq86rbjztUCu9Vla29Ccvwr9v8+lp5fLqR1r+8YOf0II6cf+Ue8DdsOov+Y36VTfLp9w5N7V0rdFywVTjw3ghxB6iA+NAaHXN4LzVNgwkvpX8108Pc9hiiKPHt4G2MTM52xpmL1Rty+LvUXb/gcpUZ9KTfERr1AFEWad/yMAaNmY2ZhTd2mXfD3PcrBTZMxNjHHys75tfkmP48VzjcAWRmpPLt/k6r122rVS0uRNiaNjHjKDb+/qN+0XYn8uM+QsSzZdIZFG04yavx8qtZqiL6BIXFqn5NiS+tiXFfVvvukiO9u/20mTs7udOgxBIA2XfozbdleRk1YRJ1GbfD3OUbwzQuYWVi/XrfVCnTr73OUmg2kZ06Mi2TLsh8YrI7j5T1rEBf1AkEm53HYbW74nqZWg1bcD76Oo4uHRtZrl9SyPrij855FYWVtR7nynoycfoQO/X/CQuH0j3zsfzNElfg/9u/fCuHfsiGCIAhpoigWm0AlCMIzoIEoinGCIDQAloii2FoQhAWAkSiKP6jLWYuimJhfHigP/IE03V8ArgNDgGggQRTFLEEQegGfA58Cd4EhoiheVS8zqCyKYqggCHeAb0RR9FPPNugqimINQRBaAxNEUexWRN7bwBj1jIQZgKUoiuMEQbioLn9TEAQD4D7QXxRFf/V+A5nAYPWzjlFznVA/78WielEfZbhGYe/6jb6BEf1GzMXFQ1oHtXXxKPp8NRsLa3viY8LZ/dsEMtOSKFehKv1HL0JPXzq27NLJzdzyOQwIGJtakpoci76BEQNHTmbDou+ZueYUW1b+xKCvZ2ClsJeOMlyef6RWFYZ9Nx99fQNEUWTf5nncDbqMgYERg7+drTlGKR9hITfY8dtU5HI5+gZGZKSnIghgamZFXHQENRu2YdjY+cRFh6uPhUvGxb0KQ8cuQF/fgJSkOBb/3J+szHQEQYahkTG/LD3Cid0rCQm8goGhEY3bDSIsyJshP65j+9KR9Bo+BwtrexJiwtn7+3gy05NxqlCVfqMkHaQkxnBwo7TPgCiKtOw6gjrNeuB7ajNn9y5BrqeHmbklllYKvKrWxqWCB+27fIIoivyxfgl3Aq5hYGjEqO+m4FFJmm56YNdGrvmeQy6XU8GjMiPG/oq+Wt8AB3yMObuhC60H7+LT9nZULnSU4cs4yRc/76TPQd9c0jJgVHcDjNTVIxNEjvjlkp0LfVroUcNdTqJ63wI9PRkHr0pvIbwPzOL5PV/0DIzpOHAeDuWlNbNH1o2g/WdzMLN0IPDSdm6d30R6ahwmZgrcqrWiw2dzSUuO5q+dv5CeEguiSMvuI6jdVPt4NVEUOfXnbB6FSMci9Rw+D2d36R5/Lh9Jj89nY2HtwLW/t3P5zGbSkuMwNVdQqVYrenw+m9M7Z/Ew2A99QyM++XIezu6S3W5fNpJeXxS02b616jYrX5W+6jZ78SiQgxt/RibIsXP2pPfwOdIGUbcvsX/dj+SoB2asFHZUqVGfSlVr07ZzH0RRZMeGRQQHXMXQ0Igvv5uGe8VqxERFsHrBJEDagKxJy8706CftvhsWGsjqhZPIzEiXjjIcOY3GLaU3I7/P/4aBowr8YuuKAr8YOna+xmYX/TxAy2YnLzuCkbEp08d2JzEuAlGlwtRcQYe+46jfqu8/0oEoiqz8uTMJsQW8nT4dR8PWfdm6eCR9virg3f3beDLSkovFBB91TBAEgQat+9K8s3TSwtb5A0hLSSEnJwulMg99fQNatutOz0+Hc/60tOtyuy6SnretX0xw4FUMDI0YMXYqHpWkqZ3Z2Vn88GU3lq4/woN7t9m5eRkqleof8ZiYFqSMm1e92fzbPNJSkxFkMmztnZn3+1Eunj0AQOtOfRFFkV0bFxCq5v18zAzcKlbj4b1AFk3+EucKFREEacz8k0FjqFm/OQ/vBbJ19XQS46JBgObtpKMM/ynvg7sBrF00QWNf/UdMo2FLydfWzR/NZ6NmYqmwJy46nG0r1THRrQpDxi5AT9+A3eumc/vG3yjUG0jK5HImzN/L4/sBrJo+DHuXyoBAapI0o8rEzJqew+dRzk3y1Z0rRtJj2GzMrR24fk6Xr84hLTmWDbP7kp2ZBgiIohJTcwUGhib0+rKQ3y8bSY8vJL9PiAnnwLofyUxPxrF8VfqMXIyevgHhjwI5tFHazM+uXEV6qu0WoJyltMvd6UNbObF/I5ZWtjRr14Oufb96Jz1HPHvAltXTUamUiCoRV/fKPH0YiqhS0bxdD7r1+4qLZ9Q8nSWenRsWEKLmGT5W4gl/9oDNq6YjqpSoVCINm3WgR/+C5WB3bvmxe/MS4qJf0qnXMD4ZPOa97CAzIw1lXi76+oY4OrsRHfmCzPQ0nN2qMGbKWoDX5tSQAF8O/iHtXt60TS8695HkC7p+nv1b5pOWkoixqTkublUYM2Ud+w5cIOjCamQyPSaO+5qWrVojyow5cV1FpHq+Zf+WMk7eUJGWBb98KiM5A3LUP0rvR4j4hUp5pkkVgVruAnK5QNhLCH4hcn7fLJ7e9UXfwJjOg+fhWEGyiYO/jaDToDmYWTkQ4L2dG+c2kZ4Sh4m5Ao/qreg0SFq5eePvTYRcO4QgyKjfsi+NOwxDFEXO7JrN4xBf9AyM6PFFgd3uXjGSbp/PxtzKgRvntnPlbIHdVqzZiu6fz+H4H1O4H/CXZod1mUzOV1MPlhqvhcKJ1KRocrLSsXFwK1VfuNyrCkGm0ps752zoH6t7im+dHUuxadUIA1trsqPjeThrNeFbD+goKQ00HBo1gPu3/TAwNGbAqNmU95Ty7oaFo+k/oiDW7Fg9kYy0ZJzdqjL4WynWnD+2GX+fY8j19KRj7waOx92rLluX/UDwzfPo6RtgqXBC39CYjv1+4NrfO+n9ZUG+2fP7eDLV+abf1wX5JsD3MA/u+DLg22Va8m6YM5icjARycrJRKfPQ0zMokR8Xxv2Qm5w9sp02XT7VHGXYrF1Puvb9iktnpdmQrTr1QxRFdm9coOlPSr5bnYf3Alk8eTjOFSpppu73HjSGmvVbsHbReKIinpGcFE9uTjbWtk4M/na+RrfrF4xmwMgC3W5fVaDbIWMk3e5ZP43bN85hbSut/5fL5XTpN4bD2xaSnpqAIJNjaWWDgaExjVt1pe3Hn0mybppPqFrWYd/OxK2iFB82LfuZsNCbpKUmYWGpoHv/0TRv35tH9wLZu2URWTkq9PQN6TJwKrevHH5vX0hLjmXTHCk3CIIMAyMTUhOjLcPCwlJ0GuF/CJO3ZP+P/TCeO9zwX7mW4980OKBEepufjzOiKP78hsEBM+A3pFkASmCmKIqHipT/Ecg/Z2OTKIorBEHoBCxGWgqQC4xW/2CvA6wCLJFi8QpRFDeq9y7YAmQAZ5H2JXjT4EAdYB1gAjwBvlAPWlxUl7+pLtcQae8BY6SBgfZAX95xcCAfh28oS70BzY3ySpsSAJWuhW+lgOTM0l8d4279brsAlxQHfN6wA9Q/QAVXHdtOlwKszEs/Psh1rVMtBbhavcfcy3dAWo7h2wuVEIkZuo+u/KfQk7+9zPvAxSL1wxB/AGQp/02r5d6OjNzSt4WEtA9jX7IPNNcwf3CgtCH7ACnnQ73syflAdnv9bunz2tt+mEBjbPjv6I++Kz5EvDVvVaX0SQHhesgH4c3I/TC24GheCjsxFoHyA/VBM3I+TLw11i/9vnhE4ofpKwIMbvFPNp/69+DXzf9zgwPzvvx3Dg78a3pRoijqjDCiKLoV+vsm0Fr9dxow7C3llwHLinx/FulHftF6QUBLHddvAbULXZqhvn4RuPganiY6rrcu8tlfR7k/1P/yy3SjDGUoQxnKUIYylKEMZShDGcpQhg+Mf83gQBnKUIYylKEMZShDGcpQhjKUoQz/P6D6F+8F8D+FssGB/zgsjN9zt5o3wFiv9DkBxA80pUtfpix1zsQsk1LnBOjW7MMs2SjY67J0IRNUby/0L0Fi5odZsvEhpva5WH2Y9tL7QO2VkPVhdCsXSj8JG+p9GB9LzzF4e6H3gIlB6cfb8ooPE8Oz8j5Ml+FD6fZDQE/2YXzMQK/08xhA85qlz/uh4oz4gY5SS83+MPb1IWwh9wNN/xcb1/ggvKY3Poy8mbmlH2s+1KR3C8Pstxd6D+SJpb+Oy9P2Qy4RtPiA3GX4n0TZ4EAZylCGMpShDGUoQxnKUIYylOH/NP4te/H9/8R/5SjDMpShDGUoQxnKUIYylKEMZShDGcrwgVA2c+A/BC8vr87ASkAObAoLC1tQ+HtRFNm/ZSGhgX7oGxgxdMxsyntIR+yFBl5m/9aFiCoVH7XrTafeXwIQcOUvTu5bS9TLp0yav5O01CQObl2AUqnExNScvLxcZDIZA78cT5WaDaSjmjYt4c6tyxgYGvHldzNw8yzYXVelVDJzwhCsbez5YcoKAF48fcC6pb8SG/USmVxOl15D6TlgFEVl37V5McH5vGNnUMGzqhbvrIlDsFLY8cOUlQBsWD6FG35/IchkmJpZMuSb6dSs10KLc9+WRYQE+mFgYMSwMbM0+tj+23SCb/lgbqlg2vKDmrLXLp0gNycLK1tHyrlWYvA3szAxLZgqFRcToT5qMQVX96oMHTsPPT19RFHkwNaFhAb6YmBoxJBvZuPqUXCkjkqlZNZ33UlJjsfK2oYW7XtTs14ztq+bS3ZWJrb2Tnz1wxyO7F5L8C0/9bE8M6ngWZXcnGwWTv6K3LwcVEol9Zu2o9dno7X0d+bIdvZvW8Go8fM5snsdokpJi/a9+bjPF8X0vHvz4mL30NbzYPTkemRkpCGqlLTs0IuufT4v3l7/1A56D6GXLjsoKe+TMLatm09Wdi4ymZw+X0wh4PIJ7gVJRy1+Nnouru7axxsBxMdESEcLpSfj4laVQd8uQE9Pn+CbFzi9bzWCTIZMJmfA8IlUrFqX0MDL7Nu6SH0UUm869x6uxVcSe8tHcMAVdm2SjlcqqZ4njOiOkbEJMpkcuVzOJ4NGa7had+hJ977DinHt2LiU27euYGhoxMjvp2m40tNS2bxmLhEvHiMIAl+NnUKlKrUAOHt8Dwd3bSQnOxMjE3NG/7pOy7YL63PbyvwjHasyeMx89PT0uel7gnPHtiCKIumpScjlehibmjNo9Bz8zu4mJOAS5pYKJi89DLyfj2Wkp7Br3Qwiwx8hCPD5mOlkpqexaeUUMtNTMbNQYGGl0BwjmK+PPZsXExwg+cIXYwr8bdGUr8jLzUGpkvytR/+vOfjHPO4F+qJvaMTAN9jUtpUFNjV4jGRTN/1OcP7YZgAMDU3o99VUUhLjOLRtAaIyFwNDI5QqJQICw8ZMx9OrNqIosnfzIoIDLquP1pLkS4iLYsuqqaQkxiPIBFp26EO7bgMBOLrrN675nCI5IRZBJqND90H0GTymmB3oigG64kzPAV9ryuZkZyPI5RgamVKjXgt6D/lRwxkXHcGWQm02bOw89PSlNtu/dSGhAeo2+3Y25QvHRaWSBT8NIDMjFZlMjr6hERU8a/L8cTCCIMPcQsHA0XOxVNiXSLflyntxaNt8QgMukZGajLGpBfoGhnz29WzcK9cpUXsZGBhjY+/Mi8ch6Bsa0e+Ln/E5s5vI8EcgCAwaPQuPyrVLJTdYWtvSvH0vunwynAsnd+N9ei8yuZwa9ZqjzM0pkS1sWv4rNy8X5Mdh306jZn3t/FhS+zq2Zx3ep/aQnSWdLtG4RSe+/G5mMfsqaS7f98cKrvudJTU5EZlcj049h9Drs6/f227z8+PRPevw+fswJuYKALr2/477dy6/lx/L5XpsXPQtYcFXEQQBG3tnBo6ajmeVelp138cOpn3bGUMjEwRBRkpSHEbGpugbGNG+5wh8zvxJbm42MpmcvsOnUqFizXfOXb2H/oxHlXokxkey0wlS5dK53k1ToKWOA+dqbZyH/cetyYmJx6du9+IF3gBRFDm0bf6/SreiKLJn42z8fU+iUuZhYW3HF98vxMOrNuFP77Nn42xyc3IQVUpEUSQvL/ed41dooB8Hti4kKzMdlTIPE1MzWrTvRc16zdixbh5ZWRnY2pdjxA+zObx7bYn84eCfazhz9E+Uebm07vIpA0f8UkzXJfXdA9uWc8PvDGnJicjlcjr3HEzvgcX7Xzs3LdX0N776brqmjzB+RA+MjU0QZDLkcj1mLN2uqff3ib2cP7WPqFcvQoGTYWFhk0pkPGX41+E/NXNAEAQbQRCC1P+iBEF4qf47SRCEu+/I4SUIwkV1vXuCIGx4T1n+EAThqZonQBCEpu/DU4Tzovq4xmLw8vKSIx3d2AWoBnzm5eWlFXlDA/2IiXzBjNXHGfT1NPZsmANIwWfvpnmMmfw7U5cf5qbfGSLDHwPgVL4iIycup2LV+qhUKvZumse4aato320AsTGvGD1xPhNm/MaerStQqVTcuXWZ6MhwFqw9zOffTGbHuvlacv59YjdOLu5a17asmU1mehpzVh9gwBfjuXDmAC/Dn2iVCQ64TPSrcOb/foRho6ewfb0uXjfNZ5VSyZ1bfnTuNYSVO65gbqnAxq6cVp0QtT5mrT7GoK+nsmvDXM13Tdv0YOyU34uV/WrcAn6YvgFTM0vsnSrw1+HNWpxH/1xBm65DmL7qBMamFly9cAiAu4F+xEY9Z/qqE3w2chp7Ns3RqnfhxA5SUuJxr1Sd2asOct3vDBtWTKbvkO+YtXIfdRu3Yfu6eUS/esG8348ydPQUdqh1oKdvwIRZ65m5fC/Tl+0mJPAqj8PuaLgT4qK4e/sa1rYOHNi+inFTV2vu8UqnnovfQ0vPzm68fPGYcVNXM3f1fq77ni3WXv/EDuau2c+A4T/iffpgqfDu27aKnv1HMHHBQbr0G8PejdOIjXrBr8tP8emIGRzYPBtdOL5rOa0+HsLk5acwNrXgurf0o71yjSZMXHiIiQsO8tmo2exYOxOVUsnuTfMZM/k3pi8/hL/fGV6pfSgfJbE3kGx4x/qFjJu26r31/NOc9cxasYupi/5gx/qFTJy+koVr9nLV9ywvX2hz3b51hejIcJasO8jwb39h69qFmu/+3LSUWvWasOj3/cxdsZNyah3fvXMTn3PHqVCxJkt3BjD42zns36xt2/k4tnM5rT8ewtSVJzE2teCa2jds7F34bvpWegwah5XCHgsrWwaMmM7+zXNo0roH3/66VovnfXzswNaFVKvTjKkrjjF92V4cylVg18aFNG7RhV6ffYuFpTUjxs3TDAwAhARcJibyBXN/O8qQr6ewc0OBv42fuZ7py/cybeluQgOv8vexP4mNfMHkFafoP2IG+ze93qZadx3ClBWnMDGz4NoFyaZs7JwZO+0Pflp0mI6ffM2e9TM4sGUOo35ei2eV2mRmpDJ60hKmLduLk4uHWj4/oiNfMEcj3zxAOrO937AfmbX6EL8s2I736b0aW2zfYzCCIGPO6oP0Hvgtl84efOcYoCvO/HXsT6JfvWDo6ClYKewwt7Rh6vLDtO+hPfB0ZOcK2nYbwozVJzAxs+CKus1CA/2IjXzOjNUnGDhqGns2atuO96mdGJuYkZ2VqdHty2f3+WnRYSYtPEi1eq04e2htiXS7d8NM7gX5Ehv5Ag+vejTr2B9zSxsmLTqEg7NHidurap0W3A301ci3edl4ja39svgAjs7u7223oJ0bZq48iL/vGS6fP0qQ/0WmLd/HzJUHKe9epUS2oFIqCQm4TMeeQ1m98zIWltbY2BfJj+9hX6JKWmM/Z/UBft/ly/OnYf84lwNUqdUQPT195qw+SOvOfbh4Zv8/stvC+bFD90FMWniQSQsPIgjCe/vxvSBf8vJyWbz9FmOmbUUm02PXuhnF6r6vHXw/fTM9B36Pi3s1Te7av3kWnfqM1uS247uWauR7l9y1d+N0dZvq0TMefo6A71/CZQuI0nH6XsS2Q9zo9pVOnbwN+T73b9Lt3UA/Qm5dos+wiXw/YwvmFtY4qnPbkT+X83G/r/l1yX6MTc0RRfGd45dKqWTf5nmM/mUN+gaGmFlYMXrSIq77nWXDiin0HTKW2Sv3Ua9xG7atm1fivu2Vi6f4YcoKKlWty92ga8X7Gu/hu141G6Gnp8+8Nfto07kPF87o6n9dITryBQvXHuLzb35l+zqt94/8NGcds1fs0hoYuBd8k8Abl5i9cjdhYWHVgSU6G/4/BFH1P/fv34r/1OCAKIrxoijWEUWxDrAOWK7+uw7wVjULgqAHrMqvJ4piVWD1PxBpovr+PwPr36WCIOF99N4IeBQWFvYkLCwsB9gD9Cxc4I6/N41bd0cQBNwr1yIjI5XkxFiePQrBztEVWwcX9PT1qd+sM7f9LwLg5OKBg7MbAJHhj7BzdMXe0YXoVy+oXqsRgdcvYWGlwMTUnGeP7hJ44xIftf4YQRDw9KpJRnoqSQlxACTERXP75mVaduilJXhk+FOcK1TE3tGFWvU/AlEk6MZFrTKBNy7xUZuuhXjTSEqI1fDeueVHy/YFvE8ehmJqbomZuSV6+vo0bNaJO/7anHf8L9KkdTcEQcCjci0y1foAqFStPiZmFsXKVq/bjIpV65KZnopDuQokJURryoiiyIPQG9Rt0gGAxq17cNvfW6p/05tGLfN1X5vM9IJ7JcZHcevKaRzLuWNoaISevj6Nmnci5tULKleXRsar12lCaOAVPmrTTa2DWmrdxiIIAkbG0gaJSmUeSmUeQqGddfZsWUq/oT+gzMvD1sEZO0cXzT0Ci+g56MZFnfco0LMvFavUxsDIqBBPRwKvXyreXv/EDup9hCiKpcKLIJCZKW3wl5WRRl5ONg1b9EAQBNwq1dZq98Jt+Sj0OrUbdwSgUcueBN+8AKB+gyPpNyc7E0EQePYoBHtHV+zUPvRP7Q0kG7Z3kvztffSsm8sZPX19mrToyK0bPlplAm740LyNxFWxEFdmRhr3QwNp1UEKJ3r6+piamQNw/sxBrG3sadS6J4IgUK1uSy3bLqzPh6E3qK32jUatehDsL+nT3asOJmaWhPh781H7fiQnxOCm9hE7pwqYmFlq8ZTUxzIz0nh87xZN236ikT/61XPsnFwwNbNAJpfTsHmnYjEn6EZBe73R3/LyeHgvkIYt325TDwvZVMNCNuXuVVfznG6VapEQ+xJbx/KYmVvz6H4QrTp/yu0bF9HT18fE1Fwt3yWa5tuTVy0y1fJZKew0b56MjE1xcnEnKV6SJerlM+ydXLFzdCEvLwd7J9d3jgG64szDu4F81KYbF88epM+QsWRlpJGcGIu5pY12m4UUarNWPbiT32b+3jRu9fq4GBLgg5GxKVYKB41us7IyNGVysjMBoUS6TU6IJvimN3Uad+TJ/QC6DfiBzIxU0lOTtGaBvStnfEwEgkyGIAg4OnuSmZFKtbrSG3g9PX1MTC1KJTcYGBpLsaV5J/4+/iede3+Bvr60kd6D0FslsoWnj0IwNbPAzNxKw3m7mB2U3L6SEmIwM7fSxKzGzTv+41wOYGJirrHbSlXqYKmw+0d2Wzg/FkbwTe/39uPgm940bt0bmUymqatUKYvVfR87yMedm95auUupzCMh7hUg5TZLa/sS5a58WFrb4ZIj/W0kgn0uJOuYN5zgd5PchGSdunsb/o26Dbj2F8q8XD5q10e6npFGbo60eaAgCGRlpCOKIhHPwnCuUEnifYf4JfWpy5OWkoS9UwWatelKSMBlGjfvWKRf15jQwKsl7tuWc3Wneu0mCDIZ1Wo3KRXfNTE1w96pPPaOLlSqWhsrha3O/kaz1l2L9RHehAunD9K1zzBNrAoLC4t5Y4Uy/Cfwv2lZgVwQhI3AR8BLoKcoipmCIFwErgDNgGOAExCRX0kUxWAAQRCqA1sBA6RBkz5ALnAa8CvKW+TePkBFNc+PQP58402iKK4QBMFNzeMNNAV6CYLQHxiCNKhxWhTFn9V1+gmC8DtgBXwpiqKv+rozEF7onhFA48JCJMXHYG3joPlsrXAgKT6GpIQYrG0dC67b2PPsYXAxBaamJGrKubpVwufvI5hZWBEb/ZJnj++REBdNUkIsCi0uBxITYrBS2LJ781I+HfYdWZnaO7Fb29ojqofI/C+fIzMzncR47aSRGB+DopDsCht7EtXBbveWpfQb9r0Wb1JCDMbGppw/tY/L3qcwNjXHoVwFLU5JHwWyWqn1YWltV+zZi5W1ceCa91GadeinuZaemoSxiTlyuZ5Gv8nqwYOiOraycSApQbrXwT8WUa9pJx7evQWImjYwMbMg6MYl6jZujf/lc2RlpmvpwNrGXhPwVUolsyYMIiYqnDZdPsWjck1AShJWCntc3SujUimxVthp1X/6QHsn4aJ6LnyPPVuW0G/Y99z290Vf31CrLR4/1Ob5p3Zw84r0vIkJMf+Yd+CX41k6cwyqLSsRRRH7cu5YFWn35IRorXZPT03C2LSgLS1tHEguJMsd/3Oc3LOStOR4xvy6mkQd7fu0iA+VxN4AEhNiUNhq23xJ9CwIAktmfIuAgFvFqsW5HoRq3y++yP1s7UmIj0Eu18PC0poNq2YR/vQhbp5VGDxiPEZGxkS9ekF2VhZRB9dz+e999Bw8QaOrYvos5BtWCkeSirZtYgyyZ3Kq1mmu0Xn+j43X8byLj8nlcswsFPz5+1RePn+Am2cVvGo0QKFuC+/Te1GplBgamdCqU19M1YM0RfVf1N9mTxxEbFQ4rTt/yqvwx8XaVqdNaelA26bycc37EOXKV8baxpG4mAjMLawJCfAjKuIZsVER9P9yEoZGxjritvS8VoV8PC7mFS+ehuFeWdqJPCk+hpSkeCZ81QVjEzPadO5HZIT226E3xYCicebVi8cobByIfvWcB3cDSEmK4/d53zJw1DQqVKyhu81sHDSDqskJMdq+WCguHti6iN6Df2Tv5nnoGxTEGyuFAyf3rORB8FWMTMwZM21LiXRbtU5zyWYq1cLMwppda6eQkhjD/k2zGDJ2IYZGJiVqrxePgjVLEeJiIjAwMGL3hlkkJ8Tg6lGVvp//RG5OdinkhoLvkxNjeXQvkCO7fkNf3wBRpaJJ667vbAt3g65iZGKG9+k9XL10AmMTcxydi+TH97CvzMwMkhJjmPZDf9w8q+FeqTovX2i/1SxpLs+XJd8X/c4fxbNyTZLiY97I+y75EeDCqb34eZ/E1aM6yQkxWNsUTJcviR/L5XpY2zhy58Y5TuxZSUpiLANGTdOS8X37CAKwZu4o4qIiMDAyp16zjwEoV74yZw78zrnDGxBFke9m/lmi3DVikvZsNYAEPXhpCBWyin31j5CcEP3eMfJD6TYuKhxTc2tNbsjOyiA28gWW1nb0/XwSa+Z8zYFti8nNyabn4HES7zvEr6SEaE05axsHrG0cePIgBI/KNd7ar3uXvm3hvGRuqSAxQbu//L65IV8On3PH8PSqWYw3MSG2WE7U7m+MAQTadOpN607SYHzUq+c8uBvEwT/X8uRh6CVgQlhYmD//YajKNiT8b80ceAsqAb+JolgdSEL6cZ8PK1EUW4miuBRYDlwQBOG0IAjjBEGwUpf5GlipngnQgIIBhDfx5qM7ECwIQn3gC6Qf7U2AEYIg1FWX8QK2i6JYF2lZQC+gsSiKtYFFhbj0RFFsBPwATC90XTMULgjCyOjo6JnJycn9ThwomPauy5wFQQBdhq5rZL1QuRbte2BqZoH/5XPs2ryUilVqIZPLde7iKSAQ5O+LuaUCt4pVi33ftnNfXoU/Zeb4QWRlZSCTyXWM7OvgFQSC/H2wsLTGzVObVxRFnFzcWbj2KJOX7MXY1IzH94OKML7jc+soGx/zCkEup2GLrq8toybMF0in/MG3pPXUNvYuxb6vVqsRF07vY9b4gWRlpaNzQomaXiaXM2P5HpZsOsPTh6FEPH9EdnYmJw5sLrY2s4gQRZ5T9yPc9pfWw7t5VtNZSihyxNQ/sYMZPw4mMzMDQS4vFV7vMwf4bPiPTP/tPD2HTOLl87DiHO9ob/mo1bA9vyw9zvDxqzi25/fXtq8247vb22tEeGd9APy6YDMzl+3kx2mrCAm8SnJi/BtvrTsMCCiVeTx7HEa7zn2Ys+JPDI2MOXFwGwBKpRJlXh79R0yj5+Dx/LFiAoiijsfSpR/tz+kpiYTe8qHHoHFa99dmKbmPKZVKwp/eo0XHT/l50T4MjYwJvC69SWvduR/zfj9Gr4HfYmhkzP4/lr1JZI3MMrmc6cv2sGjjGZ49CiUro/jRkyW1KYCHoTe45n2I+s2luKJS5vHiyX2q1GxMw+adMDAy5syhLerHfTNfVmYG6xZNoP/wCRibmGkkcPOsxpJNp2nSqguht6+9cwzIf+7CcSZ/Ro5SqSQjPZXyntVp03Uwm5dN0Mj3Jht93Xf5cbH8a+JNi06fMeP389Rv3hXfs7t0lnmdbrsP/BEQEZVKIp7eo1mH/pT3rIm+gSHnjxZeJvZunInxkTTr0B+Q2isrM526TTpItmZozN9HtpR6bkAUyUhL4ZcF2+k7bBzPn9wrxvMmWxABJxd35v5+nKlL92BiasajovnxPeyrep0mNPioIzOW7cbS2pbrPmf+cS4vLMuJ/ZuQyfWoWKX2P7LbiOePAMn/F6w9xsQFB7G0siMq4nFxinf2Y+l6rUbt+XXZccpVqMzlv/cXqVlyOwAYN3s7Py/cR4WK1blz4xyP790EICkhmtYfD9Pktj0bpr1BPgmFc9ep/Wu0ymUL8IcD9IqTZhCULt7uT//TuhVFFTGRzzW5QZDJuHbpGAA+f+2jz+cT+XXxfkzNrdi5dnoh1jfHL13If9b8fl1+f1dXv+5tfdvXPOWby7xDbgA4tn8Lcrmeek+hd+9vTF6wiZnL/mT8tJWcP32AsNAAQNozJT0tlamLtgJMBPZ5eXl9oEMjy/A/hf9NMweeiqIYpP77FuBW6Lu9+X+IorhVEISzQGekafmjBEGoDVwFJguC4AIcEkXxodrZ3sS7WBCEKUAs8CXQDjgsimI6gCAIh4AWSDMWnouieE1drz2wVRTFDLVMCYU4D73mXhGAq7r8Bi8vLxuAbn2/nJdfwNrGnsT4gmnwiQnRWCrsyMvLJTEuquB6fAyW1vYUhbmlggeh0oCfXK6HV436eNWoT7e+XzDnp+E4lCuPtY09CVpc0Vgp7PC/ep4gfx/u3LpMbm4OWRlprF8+lVHjZuNRuQbO5T0ZP/03ol4+x+evw1gpbLXubW3jQEIh2RPiY7CytuXmlXPFeDcsn0LbLp+SlpqETC5HhgzHcu48K/LW1drGgcT4AlmTEqK1RlavXTpBTFQ4cyZ8SgXP6pqyVy8eIzkxhrFT12sFXDNza2m6mzIPuVxPrV9Jj1Y2Dlo6ToqXRswDr/1N8M2LBN24QEZaMnKZnI3LJ1OuvCflynsyoo80ySTq5XO8T+3T0kFifAxWRd46m5ia41WjPiGBV6hRtylx0S+ZMW4AAOmpKdy8ep5PPx+HpbWtVF+hXV9hY6/zHreunOe2/yWCb/mRmZlOZnoaG5dPZtSPs6W2KMLzT+xgwow1kh38faRUeC97n8ChXHkW/yyN22VlppFUpN0titi7qbk1mekFbZkcH42Fjjf8nlUbsHtdOIZGJsXat2jbvM3eikJ61iI2/476ADSzRCysFFSr1YgH94LeyKWwLXK/uBiJQ5C+q+glvWFo9FFbtq5dSKC/L/GxUVSpVpekhGjqN/sYQSaQGBepW5+FfCMpIQpLa3t8z+7m6vmD5OZkk5wUS5e+ozFVzxRIVvtIXm6Ohud9fEwQBKxsHHCrJG2gWK9pOw5uX0VWVgYWVjbqtoilSs2GBN+6/Fr9JxaZ5eF9ei8+fx8mJSkeG1unYm37dh1o29Sr52HsWT+NUT+vIz0ticCrZ7CyccTaxh59fX2sFHZUrFqX04e2quVzKBK3C97C5eXlsm7xBBq37EK9Ju20n0nt341bdObv47vwqDxQ2w5eEwPyceGU9NzJSfHY2DmREB+Nwtaeek3aEhxwlaq1m3L6wDrSUhIxt1RgZlGkzeK120zLF+OlnHR010oehPpz5fwhZDI5KpWKHWt+YsiYhVq6rd+sKxsWfkPnvt++Vbd/LP8RUwtrfpvzJeU9a6BUKbFUSHaRlBBNi04DueZ94J3ay/fsbnzP7CQ+9iU167fRvNmzsnFEJpdTtfZHANRp0oG/j2wpldwgk8nZvGIy5Vw9MDW3om6TdtJ05ko1kMv1eBX+hErV6r2TLVjb2GvyI4CjiztPdeXHEtpXufKe3Lp6DplMRquOvfE9d4Sa9T8qxluSXD5y3BzNm9eXL54wYdY6zp3Y/c65qzAK50eXChWxtLLhwqm9eP91BGVeLjnZmSXy4yvn9nPp9A5Sk+KoUKmWVt3srEzysjNJS0nEzMIaeL/4denMHq6cl/YMqOBZHUNjc148DsazagNSEmNo0LwbAHWadGLvxuklyl3x0eEa+ZRIAwP10qBWRrHi7wU/C7j2k5R3y3vW+Ffo9tKZPTy5H8j2NZNxcfMi+tUzTW4QEIiPkZZpXL94jH5f/ARIP3DzZ9O+S/zKy8tV52IHEuOj1X/bkhgfjXN5D7r2kfYmiHr5nAtF+nXv0rctnJdSkxOwttHW4/vmhicPg4mMeMykWb/z9/HdWBfphyt05ERd/Y16jVvz5GEoXtXrYW1jT/0mbRAEgbCwsBteXl4qwBbpd9F/EmVHGf7vmjmQXehvJdoDH1qvfURRfCWK4hZRFHsCeUANURR3AT2ATOCsIAht34F3onrvgg6iKIZQfICvMArLUDBU+vrnKHovf6CSl5eXu5eXlwEwAGnQQYOaDVpz/eJxRFHk6YM7GJuYYWltR4WK1YmJfEFcdAR5ubncunyGWg1bFbuxk4snMZEviI1+SXp6Ktd8zlC3UUtCg64hl8txdvWgbqNWXLl4ClEUeRwWjLGpGVYKW/oNGcOyzadYsvE4o8fPpWqthowaJ21IY2PnRExkONGR4RzdtxEEgTpF7l+nYUuueJ/U8JqYmGGlsKPvkLEs3XSaxRtO8PX4eVSp2ZCR4+bgXqkakRHPiI1+SV5uLjd8T1HeXXsEtlaDVly7eAJRFHny4A5Gan3ko0mrbtg7ujJlyT7qNGrDtYsnCAnw4/jedTg6e2Dr4KrFJwgClas3JPDa34CUXGo1aK3R/Q2ffN3fxtjEHEtrO3oO/J45684xZ+1fmJpZ4lG5Bl+MmcENv7NUrFIHAJVKxYkDm2jUohNXvE+odXBHo4PU5EQy0lMByMnO4t7t6zg5u+FSoRIrtp1n0YaTLNpwEmsbeyytbMjJyZZ04ne2mJ5rN2yl8x59hoxlyaYzLNpwktETFqKvr0+vgd+oef6ibqOWWjz/2A72blTz/HNeK4UdLuU9mbjgID0HT8Ta1gl/32OIosizh7c1flC0LStWb8Tt638BcMPnKDXqSy4fG/VCkxzCn94lLy+XKrUaq31Isjf/y2eL+dDb7K0o3CtVIyYyvMCGS6Dn7KxMzVvd7KxMXoY/JSsjnRg11zXfv6jXqIUWV71GLfDzlrgehQVjouaysrZFYWtPZMRzAELv+FO7/kfMXbGTAcPGYmRsgr/PMaJfPiU7Mx0TM0ud+qxUrSG31b5x49IxajRoQ4tOn/HVpNWoVEo6f/I1YcFXpXZ5cFunft7HxyysbLG2cSD61VMA7t+5gYdXTWIiw3kSFiy1l99ZAJzLe2ruVbthQXs9DpPiZWF/a9OlP7/M/wN7J1eq12uKv8872FS1Apvy9zlKzQaSTSXGRbJl2Q8M/nY+9uXcKO9Zg7ioF9LJKDb2XPE+Qe2Grbl35wblXD008l3Nt6dC8omiyPbfZuLk7E6HHkO0ZDA2MdfE8IBr3uTl5rxzDMh/7rYf9+fXBX/g4ORKjbpNueJ9gjoNW3PVW5qenpWZTl5erqbTXqzNLh2jVkOpzWo1aM31S8XbbOzU9azeE8CqPQF06TcKIxMzBn+7gGcPb6Onb6DRbcgtbxzKub+Tbr+auJpflx1n0sKD1GzQlpCb3lgpHAi4chpjEzNePr+Pg3NB+7+Js0b91qhUSsZM3ULDVj01bZ8Q+xJ9fUOyMtMACAu+jqOLRynlhpoM+3YG/n5nadi8E/eDbwAQ/eo5enr6BN3wfmdbcKtYnaiIp5p4df3SKcp7FJz68r72ZaVw0NiX/+Vz5Oqwr5LmcoD0tGSiXj5n0IifkMv0SpS7XpcfQRoUbPtxfyYtPEjTtn1xcq1YIj9u0ekzKtdoTPeBP1KzQVsu/70XlUrFs4e3kcvlqERRM9ip0xfewQ6atO7BuFl/8Mvi/VSt04yHIddxcK4o3UNPn9ioZwA8DL2OnWOFEuUuZV4upuZW0u72dtJeA63fb0sBnWiegmazx5oN2v4rdFveoyrOFbyYsuwwDZp/jEqlJOrlE54+uI1KpcTVXfIDS4UdD+/eRBAEnFw8NMvb3iV+SX3q55iaWxHz6jmXvU9So24zrvv9pdWvO35gM41bdCpx3zZa3S8QVSru3r5GbbU8+Xgf301PTSb65XMGj5iAXCbnut/fxfobdRq15PLFk5o+wuv6G6FB1zS5tF7j1twLll4qenl5VUZamv3mjQrK8K+H8F8dIREEYQaQJoriEvWa/hOiKNZQfzcBMBNFcYZ6z4EJoijeVH/XGTgvimKuIAiOQCBQFzBBmiUgCoKwAngGHHkD7x/q7zSvIgRBqAf8gbSkQACuI+0rkFiEpzMwDWgvimKGIAgKURQTCssqCIItcFMURbd8fi8vr4+BFUhHGW4JCwubO33JdhGgZadPpQSwaT53gy6rj3OZRYWK1QEICfDlgPoYtqZte9GlzwgAgq6fZ9/mBaSlJGJsao6Vwp6c7Axyc3LIyc7E3NIaUYSPWn9M937DEUWRPzcsIjjgivpotem4V9Q+ruZ+8E3OHP1Tc9TcX8d3c/rwdlKTEzEwMqJzzyF07/cV3mck1bXp3FfNu5CQwCvqY4pmFOcNucmZIzs0x70smjqKh/dvA2Br78yPMzdqNm5p2amfdIzNpvmEBkmcw76ZqdHHpuU/8yD0JmmpSVhYKuj26deEP72P77mDgICNnTMGhka4VapFYnwkA0fNwEphT1y0dJSOdFxbFYaOnS+tCRVF9m2ex73bl9E3MGLwN7Op4FldS/6/jmzmzMH1WFrZ0rxdDwyNTDipXhbSvF1PPhk8hl0bFxISeFWjA7eK1Qh/9oDNq6YjqpSoVCINm3WgR/+RFMWkkV3pM2QsR3evQ6VS0bxdD7r1+4qLaj23Vut554YFxe5RVM/7t60gMz0NlUpJi/Y96N7vSx3t9f52YGhkRKeeQ+jx6T/nfXA3iF2blpCbp0JP35A+X0zmxqUj3L/th4GhMQNGzaa8p/RWfMPC0fQfMRNLhT1x0eHsWD2RjLRknN2qMvjbBejpG3D+2Gb8fY4h19ND38CIfkN/oGLVugQH+LJ/62JUKhUfte3Jx31G4HN2/3vZW+/PRtKyQy9u3/Rj95ZlqJQl03NMVARrFkwEpCnfTVp2ory7F3u2LJWORWzXnZ6fDuf8aemNVLsufRBFkW3rFxOsbvsRY6fiUUnS7fMnD9i8Zg55eXnYOZZj5HfTMDWzIC83lw2rZnH71jWyszOwtLbni3FLKa+27XXzR/PZqAJ9bls5iYy0ZFzcqjBkrKTP3eumc/vG31jbOJGcEENWVjr2ThUYOHoOF0/8wcO7N0lJisfCSkG3AWOpXL1RiX0s4tl9dq6bgTIvF3tHZz4fM4MnYXfYsOxncnNzMDWzwL1iDTyr1MbY1JzWnSTd7tq4gFC1Pj4fI/lCxLMHbFk9HZVKiagSadCsA936jWD7+sXcC5Js6rOvC2xq/YLRDBhZoIPtqwpsasgYSQd71k/j9o1zWNs6ASCXy+nSbwyHty0kLzcTMb8jLEDT1t3p2GOIdHTbxgWamCjJV52H9wJZPHk4zhUqaWY29R40hpr1W7B20XieP7pLSlI8Mrmctl3602/Y9+8UA3TFme6fjmDnhgUEB14hPTUZE3NLTEzM6T1kPOeOb2PQ1wVxccvygjYb9p12m90NuoyBgRGDvy0eF8NCbrDjt6nIZHIMDI0xNbcmLSUBQSaQmhTPyJ/XUt6jeol0++PcvRzcOpfgm95kpCZhobDHybUSA7+ezY41P5eovURRJDUpFkMjUwwMjenYazgXTu5AmZdLalI8303fgpOrRynkhg1YWNnQrF1POvUcxqLJX5AYH42FlS19h/1A4LULJbKFpdNGapYS2No7M37WBs1GxK3U8aqk9rV55RQe3g0gJTEOmVxOu4/702/od/84l/88uicZ6WlkZaYjAq5ulZm6eMd7221+fty4YgrhTx+gQkBh50y/L6dx7siG9/JjuZ4+K6YNJuJJKIJMhq1jBT4bMRnPKvX4ff43791HiIuOYOOSHwDIy8vD0MiU9NREDAyNadF5EFfO7UOl3phw6NjFVK3T4p1zV4+B4/GoUo8n9wNYPXMoTtkFb7A+ToBqRXbPqrNjKTatGmFga012dDwPZ60mfOsB3gTZDWlGiiiKHNw691+lW1EU2bpiIrf9vdUbJdZk1MSVmJhZsPjXweRkZSDIZIiAqFSSm5vzzvErJMCXg38sIiszDaUyDxMTM5q364mRkTEnDkhLw5q360GfwWPYuXFRifzh4M7fOH1oGyqVEgNDYypWrUPdxm3+ke9O/qYHmempGh8r71aJ6Uu2ceGM1Edo21nqI+zYsIjggKsYGhrx5XfTNP2N1Quk0wmVyjyatOxMj37SrNe83Fw2r5nFi6cPePniSSDSngMX3mg0/3KMW5P2P/bDePkYs3/lEoz/i4MDy4CuQP52LItFUfxTEIRfgMFImxBGAQMBizfw/kGRwQF1mddtSKjhUZf7GRgK5ACnRFH89W2DA7pwPjir1BvQWC+3tCkBEMUP4wM5Snmpc+apPsykGmP9vA/C+6EgE/7FZ60UQVKm0Qfh/RBtZqj3YexA7wO1V0KW8QfhlQuln38+lG7Tcww+CK+JQenH2w+hV4CsvA+zEjFX+d+ZxKgn+zA+ZqCnfHuhfwk+VJwR3zj58v2Rmv1hfPdD2MKH8gWxcY23F3oP5A8OlDY+hG7ftAXQP8GH6jPniaVvCwayD9cHbVrV4l/5Q7ekKBsc+A8PDpRBQtngQNngwIdE2eBA2eAAlA0OQNngAJQNDkDZ4ACUDQ7ko2xwoGxwAMoGB/Lxv2Vw4IfV/3ODAyvG/jsHB/47GbkMZShDGcpQhjKUoQxlKEMZylCGMnwQ/G86reD/JD7E6OqHesNvpJfz9kLvAaVo+PZCJYSB/MO8xYnP+DBvYGWyDzPQaWNcStsaF8KHejvkZF6KOy0VQlyGealzmn+g0XvhA70xtjLKfHuh90Bmbum/0bMyKH7sYGkgK0//g/Dqy0o/1nyoWTT2pmkfhPdDvCEDiEkzK3XOD+ULdgbxby/0HgiMrfBBeJ0tS9/PhNfu0/zPkJZd+rMLARzMS79Pk/yBZmmZfqA3/KpGH2ZGgvHtgFLnVH6gvm2W8sP8lPoQM8CM9bLfXuj/OERV2Yz6spkDZShDGcpQhjKUoQxleCd8iIGBMpShDGUow78DZTMHylCGMpShDGUoQxnKUIYylKEM/6ehKtuLr2zmQBnKUIYylKEMZShDGcpQhjKUoQz/11E2c+A/Ci8vr87ASjtHV5q370WXT4ZrfS+KIns3LyI44LL6HNSZVPCsSkJcFFtWTSUlMR5BJtCyQx/adRuoqbdz/Vz8zh0BATwr1+TnuZuK8e7avJjgWxLvl2NnUMGzquZ7lVLJrIlDsFLYac5sBQgOuMKmlVNJTUmi16df8OmQkcV4t29YTtAt6dzWr7+fintFLwBOHdmN91/HEQQBVzdPRn0/GQMDQ27fusra5bNJT0vFxMyCj9p0o+/QH7Q492xeTHCAHwaGRnyh1kFuTjaLpnxFXm4OSpWS+k3b0XPAaACO7Pqdaz4nSU6IQyaT0b77QPoOHlMqOvj7xG6O7F5PTnYmRibmfPXTRlzctc+7BUiIieDPNePJTEvG2a0aA75ZgJ5ewdrs8MfBrJ7+GYPHLqVW406IosiamUN58fAOgiDQrONn9BgyqRhvfEwEf66aQEa6xDvw2/no6RkQcvMCZ/atRpAJyGR69Bz6EzlZGRzcMpuUxBhMzSywsFIQG/2K3p+NpFOPgdKZ05uWcketg6++m46bZxUAxo/ogbGxCYJMhlyux4yl2wF4/iSMtUsnExf9CoCWHXoyZNTPxXW7aYmG98vvZmh4J4zojpGxCTKZHLlczvSlOwDwv3yOI3s2EBnxlDnLNuJZqaAtgm5dY9uGFahUKtp27E7PfkO07vcy/DnrVszl6eMH9B86km69P2PbhhUE3pTO+R39w2TMyzUopsu4GOm85Yy0FFzdqzJ07Dz09PQRRZEDWxcSGuiLgaERQ76ZjatHNaJfPWXLcqlNsjLTSYh9iamZBV17DyI3Jxvvv45hbmkFwKeDv+ZO4DVu37yKgaEho36YirtaB6eP7sb7r2OSL1TwZOT3UzAwMGT/n+u5dd0HmUyGhaU1Ldp24fDerahUStp06EGPfkOL6fl1/nb62F68zx5DFEXadupBl54DNPXuBFxl58alqFQqWnXoSbe+w4rx7ty4lNtq3hHfT9O0343L59m0ajZ5uTmYmJrxw+QlOHs20Kq7b8siQgL9MDAwYtiYWZT3kNoyNPAy+7YuQqVS0axdbzr3luJd+NP77Nowl9zcbGQyPT4b8Qs2Nd3w9f6LPX9uIiEhDkTIy8tl0aotuHtU0mr731bM5+njB3w2dAQ9PvlM893vK+Zzy/8KlpbWLPt9u9SuW+Zr2nXwN3Nw9Sjuu3ExEfyxYhIZacm4uFdl6Nj56OnpE/XyCTt/n0rE03t0G/Ad7Xp8zt0gP/ZtmktKUixGRsaYWypo1bE3Hbt/ptHH+/jC4d3riYx4iqXCARNTCz4bPRdXHXEmPiZCOm88PRkXt6oM+nYBenr6BN+8wOl9qxFkMmQyOb2H/oxHlXr4+x7jwKaZKJVKTM3M6dnvczr36K9tUxuXlchur/udZ+eWVcTHRWNtY0/7j/uVyKbS01LZsmYuL188BkHgq7FTqFilFru3rMTn3DGys7PQ0zfkix/X4FmtUTEdvC7WPr57gz+WjcHazhmAmg070OGTb7h/25efln6DIAiYmVlibWOviW8aWUsYF/Nx8OABtmzexE8//cKff25HpVLRsVNnPv20v1a58PBwVixfyqNHjxk6bBh9+vTVfHf48CH+OnsGQRAoX6ECFuYWXPW/g76BEX1GzKOcW/XiOoiNYN/v48lMT8KpQjX6jlqInp4BWRmp7F8/ieT4SFTKPJp1GU79lp/gf3E/M3bMBsDUzJLs7Ex6fzaKjj0GvtVuQcqPMycMwdrGnh+mrADgxZMw1i799YPkhnx/sLB2wNjUslT0YG5lx6md80hLjkGlErG1L8fMlfu1ZNXV95D6X9NIToxDkMlo2eET2qv7Xy+ehrFj7Rxiol6RnZWOpcKRAWOW4fwaWff+JslarkI1+n4tyep7cjNBV0+o9ZxH7Ksn/PrbZUzMrLh0agdXLxxEFFWYmluTkhiDvqERA98QH7atLIgPg8cUxIdT+1YjCDLkcjk9DcHjLcvYa22ch/3HrcmJicenbvc3lr1nDEdsQBjdgxbte/Nxny+0vhdFkd2bFxN8S9Lt8LEF/bqFk78iNy8HlVLq1/X6bLRGt+uX/qyxr+btezNw5C/FeEvaZz62Zx3ep/aQnZWBCDRs3oWhY2YX492/ZSGhgX7oGxgxdMxsrby2f+tCRJWKj9r1plPvLwEpr+3eMIe83Gyys7NQ5uYg19OnebvedNbV19+yiJAAKW9+PlbKmwlxUWxdNYWUpHgEQaBFhz606zZIUy/o1jX+2LBS3TfqRi8dfaO1K+bx9PEDBgwdQfdPCn4nrF0xjwD/K1hYWrP09x1vbM//Isr2HPiPzhwQBGGyIAihgiDcEQQhSBCExv8fZLgoCEKYIAi3BUG4LAiCVylwPhMEwfZt5by8vOTAb0CXmSsP4u97hlfhj7XKhAT4ER35gjm/HWXI11PYuWEeADKZnH7DfmTW6kP8smA73qf3aurevX2dK97HmbliD2t3+ZGWmszL8CdavMEBl4l+Fc78348wbPQUtq+fr/X93yd24+TipnVNpVSyfd1cyrlUwMbWAf9rF4l48VSrTNCtq0S9CmfZ+v189e3PbFm7CICE+BjOHt/P3OVbWPTbTlRKJVd9zqFSKlm/ah4OTi4s3+6NpZUNteq3KqKDy8REvmCuRgeSrHr6BoyfuZ7py/cybeluQgOv8jjsDgAdegxCJsiZs/oAvQZ+w6Wzh0pFB/eC/fE7fwxXz1rM33abAV/P59DWmejCyT1LadllGD8tO4OxqQU3Lh4q0KVKyck9y/Cq1Uxz7eq5Pbx8eo/Zm64waspmrnkfIDbyeXHeXcto+fFQfll+GhNTC254S7yVajRm/MJDjF9wiP6jZrN3wzQObZ3L15M3s273JSysFIz8YRYGhobUb9IGgDu3rhAd+YKFaw/x+Te/sn3dAq17/TRnHbNX7NLqAO/9YxWZGWnMXbOf0RPnc/nCyWK6vXPrMtGR4SxYe5jPv5nMjnXzi/CuZ9aKXZrOH4BzeU/G/LyIKtXraJVVKZVsWbuUn2cuZenvO7l86VwxuzMzt+DzUePopv5hGHTzKpGvIlixYS8jxkxi0+9LdLbR0T9X0KbrEKavOoGxqQVXL0i6vBvoR2zUc6avOsFnI6exZ9McABzKufPL4v38tHCPdF8zC2Ys3shVn79ISU6kS88BzF+5g/krdyAIAlGvwlm6fj9ffvsLW7V8YR9zlm1l4ZpdqFQqrvr+DUDXTwazYPVO5q/aTu36Tdm6djGTZixj8W+7ueLz9zv7W/jzx3ifPcbspZtZsHo7Af6XiXwVrtHn9vWLGD99JfPX7OWa71levijafleIigxn0bqDfPHtL2xbu1BTd/Oq2XTvO4wNey9haW0LRTamDAn0IybyBbNWH2PQ11PZtWGupu7uTfMZM/k3pi8/hL9fQbw7tGMFXfuNYsqSfXQfMJpDO1YA8FHLdgiCwIq1fzJnyVr09PTQ09MeCzczt2D4qO/p/skAiqJ1+y5MnlnQ9oE3rxET9Zxpq04yYOR09qrbtSiO/bmcNl2HMG3VSUwK2YWpmSV9v/iFtt0/l55JpWT/5rkM+24BP81ej5XCji+/m86F0/s1PvG+vtCx+2cYm1rwxbgVfDpiBgc2a3dW83F813JafTyEyctPYWxqwXXvgwBUrtGEiQsPMXHBQT4bNZu9G6ejUik5vW8NYybOZss+bywsrTl9dLeWXd1W21RJ7Lacqxsi4FG5Ot9OnFcimwLYuWkpNes1YcHv+5mzYidOLu4AmJia4VG5OvP/CKJavTbs/G2iTh28Kda6e9Xnx/mH+XH+YTp88g0qlZLDf8zBwlLBkg3HsLBSMOKHGcVkLWlcBIiPjSIoMABbWzu2bt3CzFlzWLtuAz6XLvLihXYsNzc3Z9TXo/mkTx+t63FxcRw/dpQVK1fz+9r1xMfFExIawrhFZ+j1xUyObZulUwd/7V3KR52GMm7RWYxNLbl1SbKDa+d3YV/OkzFzjvDlL9s5s2cROTmZ+JzYyNw1+1m72wdzSyvkenrUU+cFSQdvtlspP7prXdv7x8oPlhskf7Bk4HerS0UPp3cv5Pj2WQwdv4FvJi3FSmFHbq72xoSv63tI/a9xzF59iF8XbMP79D5eqZ/z4PaV1GrQAmePGgz8biWGxqYc+0O3rGf3LqVZ56H8uPgsRoVkbdH1S8bOOczYOYfp+OmPuFdpiImZFdERD7h64SA/zt1N94HjiIp4xMif1tJ/xAz2b3p9fGjddQhTVpzCxMyCaxcK4sOkhYeYtFCKD/vsdFbXQsS2Q9zo9tVby6mAQ7YwMgpmrzrIdb8zGv3kQ+p/vWDe70cZOnoKO9YX9OsmzFrPzOV7mb5sNyGF+nX7/lhBZno6M1cdYuSEhVzxPl4qfWZRJW0IPm3lEZbvuEr40/tEFuENVee1GauPM+jraezZIOUOlVLJ3k3zGDP5d6YuP8xNvzOauod3LKdrv6+ZvGg32ZkZWFjbMmOFdu4rLHdM5AtmrznG4NFT2anOm3K5nH6fj2fmqsP8vGAHF88UyC31jZbxy8wlLPv9zzf0jX7QmR9btf+YX2YufVtzluE/jP/c4IAgCE2BbkA9URRrAe2B8Heo9yFmSQwSRbE2sA1Y/C4VBEEojW1zGwGPwsLCnujp69OweSdu37ioVSDoxiWatu6GIAh4eNUiMz2VpIRYrBR2mrfcRsamOLm4kxQfC8DpQ5txcvWgnIs7evr6NG3VhaAivIE3LvFRm64IgoCnV00y0tNISpDqJ8RFc+eWHy3b99Kq8+RhKLk5OXz+9XgEmUDDJq24dd1Hq8ytaz60aNsFQRCoVKUGGelpJCbEAaBUKcnJyUapzCMnOwtrhS2PHt5FVKnoO+grjI1Nadi8E4/uBxbRwUWaqHXg6VWLDLUOBEHAyNhE4lbmoczLQ1AfgBv18hl2Ti7YO7qgzMvB3smlVHTgfeYA1jb2NGjZC0EQqFKnJVkZqaQkxmqVE0WRR6HXqdmoIwD1W/Yi9OZ5zfeXz+6kZsMOmFrYaK4F3/wbV88aGBqZ4OFVD7lcH3+fI8V4H4Zep1ZjibdBy54Eq3kNjUw1z5+TnYkyNwcbR1dsHFzR09encfMO/HVsF/aOLtjaO2l00Ky1pIOKXjXVuo3jTcjKTMfC0hp7RxdysrOwc3Ih8Pql4rpt/XEh3b6dt5yrO07ObsWuP3pwD0cnFxwcndHT1+ejlu24ec1Xq4yllTWelasil0vh4eZ1P1q27VzIDlNJ1tFGD0JvULdJBwAat+7BbX9vAO7c9KZRy+4IgoB75dpkFqn/7FEIJmYWODqXx6lceZq06EDkyxda/Leu+9Cizcdv9YXs7CysFVLPzMTEVFM/8tVzjE3NNM/dtGX7d/a3l+HPqOhVHUMjI+RyParWqMvNq1IbPXkYioOjC/Zq3sYtOhJwQ5s34IYPzdSyF7aLe8E3Uary6Nb3c/T09WnSsiP3Qm5p1b3jX+CvHpVrkZkh6e7ZoxDsHV2xc3BBT1+fhs06ccf/IgCCIJCVKW2OlpWRhpVaH1LbO+PgWI7rly9SuWoNbl7zK9b2FStXRU9ePDVUq1EHM3MLzWf/6340atnjte1a2C7qFLKLO/4XADC3tKFCxRoaO3v+KBhbx/K4V66Np1cNGjXvyN3bN3BycSMpPgZ4f1949vge5pY2CIKAW6XaGj0WlfVR6HVqq+NBo5Y9Cb4pyWpoZKIVDwBePArGvpwb9Ru3lHypVScMDI1IVMsK72e3WZkZOLu6YWBgiJ6eXolsKjMjjbDQQFp16AmAnr4+pmbSySIJ8TE0byvFp5oNO5CTlVHiWFsULx4HY+tQHrlcDz09KS7qil8ljYsAu7cs54vhX6FU5uHg6ICTkxP6+vq0bNmKa1evapW1srKicmUv9OTFuxJKpZKcnByUSiWxsTE0athImq1RsQ5ZGSmkJsVolRdFkSf3rlG9YScA6jbvyb0ASQcCAtlZ6YiiSHZ2Bsamlrx6dg8bh/LYO0q+6OZZFUMjY01eyNfB6+w2IS6a2zcv07JDLy05MjPTMbdUfJDc8OzxPUzV/lAaetA3NEZhXx6FvStVazembuPWmhiUj9f1PXT3v9SyCPAgNIC6zXqSnZmOnZMHWRkppOiS9W6BrPWa9+TureJ2e+fqSWo1+RiAmFdPcKtUCwNDY0IDfKhUvTHBNy+8MT48LBQfGr4mPmRnv9vJHQl+N8lNePtpQi8MwTYXbPIkf27UvBOBxfq2F/mozTv065QF/bqszDTMLa2xU9uXvZNLqfSZkxJiMDO3wladm+o368xtf23eO/7eNG6d3yeoRUahvGbn6KqzriAIZGam8fRRCOYW1prc16B5p2L8t/0v0qRVobypzk2W1naaGQqS3B4kJUi29OjBPRy0+kbt8X9NfpS/Q34sw/8+/BeXFTgBcaIoZgOIohgHIAhCQ2AlYApkA+2APkBXwAgwFQShO7AaqIn07DNEUTyq/sG+AGgNGAK/iaK4XhCE1sAMIA6oAdwCBotisd0qfIAfBCkSLQK6ACIwRxTFvWqe6UAkUEcQhJrAQqCTutxGURRXq7nGquXUB/qJonhfhw6cKTQgYmXjwNOH2sfUJCXEYG3rqPlsbeNAUkKMpvMMEBfzihdPw3CvLB1FExsVgamZBbMnDUVf35CqNRuSmpKoxZsYH4PCxkHzWWFjT6I6gO7espR+w74vligDb1zEzMKKCu7SlF4rhS0vw58W4Y1FYVuY147E+Fg8KlWla++BjB3eGwMDQ2rWbUSteo25fvkCyrw8wkJvs2f7RjLTU3GuUEmbMyFGi9Paxl4T7FVKJbMnDiI2KpzWnT/Fo3JNSW/xsaQkJTD+q48xMTGjdee+REYUlbXkOoh+9YKc7EyiDq/l2vm9dBs4EUuFA8mJ0VhYF7RJRloSxqbmmoBspS4DkJwQTcjNc4yavJXwDQXtrcrLIz4mnPTUJPQNDKXphEVmDqSnavNa2jiQklDQ6Qj2P8fJPStIS46nddfPiY99WUhvDly+eIp2XfoV0m1sMd0mJsRgpbBFEASWzBgDCLTp1JvWnT4BoHGLThza+Ts/ftkVUVTRuedgYqIjtORMSohFUcRutXm/RUCgdadPNLyvQ0J8LDZ29prPClt7HoWFvr2ObaE6NvYkJcRgWaiN0lOTMDYp0KW1woHkhGi1/Np+Z6X2u/z6yQnRZGWk07Z9X41MmZnp/HVyP74XTuFRsSoJCbE0t9OWQeMLvQbx3Ze9CnyhbsGkqX071uLrfRqAqoVmUShs7Hn0QPu5X+dvrhU82bdjPakpyRgYGBJ08yoelaq8po49j4vxxmBTuIytPYnxMTx/8hBDIxM2rZrFi6cPMTYxLTa7Jik+BmubQrpTOJAUH0OiDp0+fRgMQL8vJrJqzjcc3L4Mlahi0txtgHbbX/G9QNuO3YiPf/uPtNchIT6WGkVkSH6LXVgpHElOiCnGBWo7KfSsCht7Qm9f58WTMDzU8fh9fSEpIRY9/YJlSFZq+ywma5F4UFjWO/7nOLlnJWnJ8YyY9DtJiTFYFZJXX1+f+LhoPL0KjjEr5m/vYLf5/hYV+VJT511tSibXw9zSWmNTbp5VGDxiPIZGxlp1/C8dwtLGsUSxFuD5oyCW/dIbCys7ug2aSEpCNFY2jiREP2XJjDGkpaZg5+BEt74F057fJy4G3riEtY0dHh4eKJVKbGwKBn5tbW0JCwvjXWBra8snn/Tl82FDNIMtDRs1Iv+dtoXCkZTEGMytCtooIy0JIxMLjQ4srB1JUeugSftB/LniGxZ+35KcrAz6f7OUtORYLBUFdhATFY6tXcHAALzZbndvXsqnw74rlh+bfMDckJQQq7Us75/qoUn7QaSnJhTwWdmiVGofTfumvkc+4mJeEV6o/zVg+ARmjx9E+LNHyPT0GDV1F4c2TSElIQaLN8mqKJA1HznZmTwM9qP70CkAODhX4vyBFaSnJpEYF0lifCQWVtIk1dfGB5MivlE4Ptw4xwl1fPhKe1zhHyFZD6wKqdLaxp6nD7T7tkX7X0X7dbMmDCImKpw2XQr6dY2ad+bIrt/5aURnRFFFhx5DiS1mXyXvM2dmZpCUGMOcH/tSwbMabhVr8Cr8kTZvfAzWheVV57Xi97PnmTqv9f1iEmvmjCYnK5Pc3Gy+/WWlpm5+7isst6JIbkqM185NcTEvefH0Pu6VJH0UjdU2tnY8CrtLGSSULSv4D84cAP4CXAVBeCAIwu+CILQSBMEA2At8r36T3x7IH9JsCgwTRbEtMBm4IIpiQ6ANsFgQBFPgSyBZfb0hMEIQhPx5b3WBH4BqgAdQMJ+7AN2BYOAToA6QL8NiQRDyM2cjYLIoitWAkYA7UFc9+2FnIa44URTrAWuBCboUkJiY2CE1NbWnIAg3j+/fAhSdoCuN/BZF/igqSG9s1i2aQP/hEzA2kc6CFlUq8nJzmbJwG58O+57zp/bquLtu3iB/HywsrXErtPYepJHlW1fPU8GjSrE6b2YFBIG0tBRuXfdl5aaD/LbtONlZWfh5n0EURVSiSHpaKr8s2EbDFp0JDbqq/dw6SPNvK5PLmb5sD4s2nuHZo1BePn+kriLi5lmNpZtO0aRVZ+7evl5M1pLqAKRpXHl5efT5cgZdB05gx+ofQdShB13tpm7dYzvm8/GA8chk2m+MDIxMqNe8G+vnfcXGBaMwMDJBXuyt0huUAdRs2J6fl57gi/GrCbx6uojsecRFv6Jhs3bvJOfkBZuYuexPxk9byfnTBwgLlc4rDgm6hkflmizbfJLPhv+Iz7mjmjrvwvvrgs3MXLaTH6et4sLp/Rre1+PNPqC7ytvriDqtVXin+sq8PBLjI2ncrK3mmmsFT5avP8i8lTuwUtjwssj0vnyO9LQUbl33YcXGQ6z544TaFwra6tMho1mz9ShVqtUmIvzZW55B1yMIOLu60b3PYOZP/Y6FM8ZRwb0icrW96Xrud3ANEARUqjzSUpJp27kPs1f8iZ6+Ac8f3y9S9TU2+gad+pzdT7/PJzB//Vn6fT6BHb9rL9V5GBaKgaERNrZ2xWUtAXTZZdGgq9suXkuo9TE3N4fggCt89uX4gnj8nr7wttifL+2bytRq2J5flh5n+PhVnNq/RkverMwMzp7YR5VqdbRmrLyO8412q1PWt4oq2ZQyj+ePwzQ2ZWhkzImD27TqnD+yDplcjoWlbYlirbNbNX5deY4f5x+mWadBbFs2VtO++fGtS6/BRDx//HbdvyEuZmdncXz/Vnp/9rWOh3ydQnQjNTWVa9eusmXrH+z4cycqlZJbt24VKVXUaF9vBw9D/HAqX4WfVvrw7exDHN8xRzOTBCAvN5fnT8JwcHItQqlbB0H+vphbKnCrWDw/fsjcoNN3/4EebvocLDYYUKyF3pxuycrMYO2iCfQfXuDvF88cwMnVnYHfraLrwJ85vGmKlhzvIms+7gd6U75SXUzMrACwd/akXY/hrJ07gueP7mDnWF6rH1Hi+NCoPb8uO86XE1Zx2rr4s74vXpeX3l5G+k8mlzNj+R6WbDrD04ehRKj7daG3r+JeuSYLN57h0y8m4Hf+cKn0mavXaUKDjzry65J9WFjb4e93+p3kFV6T1/Lr+p7dR9/PJzJo1GTcK9Vke+G89i5xrIjc6xdP4NMvJhbklrcZaBn+z+M/NzggimIaUB/pB3Ys0qDAKCBSFEV/dZkUURTzo/ffoijmD/N2BH4WBCEIuIg0o6C8+vpQ9fXrgA2Q/xr6hiiKEaIoqoAgwK2QODvVdZoh/ZBvDuwWRVEpimI0cAlpsCGfJ7/X3x5Yly9jIfkA8hc93ipyLw2sra3/MDc3DxBFsUH3fsNJio/WGt0E9ah6XJTmc2J8wchwXl4u6xZPoHHLLtRrUvCDz0phj4GhkXp6Ug1EUYWxqVkx3oT4glHqhPgYrKxteXT/NkH+Pkwc2Y11S3/lfrA/G5ZPITYqgrSUZG5eOcd3X/YmIS6WfdvXaaZ/5UNhY0dCXGHeWKwVtoQE+WPv4ISFpbX0JuSjVjy4F4zC1h6ZTEbDj1ojCAJ6evrI5XLSUpIKyWqvxVl0NBXAxNScytXrExJ4paBOvKS3xi268DjsDlYK7W0gSqKDWROHMH3cZ8THReJc3pPkhGjKe9ZCEGQkxr3SeiMAYGpuTWZ6qqbzkZQQjYW1VCb8aSg714xn3vftCbp6kp1rJjDvhw5YWNlTrrwXP84/wLfTt5OXk42ja6U38ibHa79Fy4dn1QakpyYSH12wUudu8E2sbeyxtCp4o6XQodt8G8yfMmxhpaBe49Y8eSi9CQwLDUAml0JOw2btiYkM12G39iQUsdu38b4OCht74mML3nYkxMVgXaQtAc6eOMi500c4dWQP1gpb4uMK1dFhM2bm1mRmFOgyMSEaS4XURlZF/C4pXvuNTGJcFIaGxlha22hkcnByRSaXI5PJaNOxJ9nZmdpyx0tvx0KC/LFzKFfgC01b8/C+9lsEgEbN2hL1KlyrftHnfp2/AbTp2IN5K7cxbcFaTM0tcCznqtGndp2Y4u1na0984TJxMVgr7HCu4Im+gb7mTbOdvROZGRnadW0cSIwvpLsEqe2LxrKk+Gis1Dq9euk4dRtLMax+0448exSieb742Bgu+5yneat2JMTFotDR9m/CpQtniIp8yYSxX6BQ2OpoV23fLWoXSQlRGrsoCqtCz5qXl8epw9txr1SNBk0LBo1K4gtnj+1i2g8DmfbDQKwUduQVWgNdOIbkoyTxID46HANDE5Lio8jLy2PFgl9wdnXHq8geH8X87R3sVmFrX8zf3tWmrG3tUdjaa2xKEAT+Or6XqT8Mwkphy5VLZ7gbeImB3yySZg2UINYamZhhaCQNfFSt0wqlMg9DI1OS4qMKLYlIx9WtslYcKmlcjImMIDbmFVN/GMgXnw8lNTWVy35+JCRIXYK4uDhsFIpi7aILQUGB5ORkM3nyr/zww3e4uLoSdr9gAC4lIapYG5uYW5OVkaLRQUpilOaNeoDvIao16IAgCNg4VMDazgVVXh7JCZJN3gm4jKWVDfZFBgdeZ7cP1flxwojurF06mXt3/Fm/fCqQnxukH6ulkRuK+UNegT/8Uz1YKhyJiywYwE1JikNWZOr1m/oeeXm5rF08gcYtP6Zek3Z4n97LzB8H4H16H+U9qpCcEEWNRp2JeBJMSkIU5m+TNSFKaxYEwJ3rp6jdpKvm87VzO/E5uwuVqKJ24w4ggp1TBeAN8SGjqG+8Jj7oQ1op/ZKwyoOkQqpM1BEPFDb2Wv2vxPgYTT7Ih4mpOV41Cvp1D0IDkav7HvU/6kCsTvsqeZ+5XHlPEhNikMlkNG//CdGvnhXLC9Y29iQWljchGkuFXbG+gmQjUt1rl45Tp3E7rGwckMv1NHktMUF3Xz+haH5Ul1Hm5bJ+8XgatfhYS26bIrE6Pi5WZ9/o/ypU4v/cv38r/nODAwDqH98XRVGcDoxBemP/OjUXnr8mAH1EUayj/ldeFMV76utjC113F0XxL3WdwvuwKtFeijFIXb6XKIrh6BhAfoMcr5M3/35F71UY/kAlLy8v97zcXPz9zlK7YWutArUbtuLqxRPS+rSwOxibmGGlsJN2lP5tJk7O7nToob07aZPWXYmJCic2+iURzx+RlZlB4+adtMrUadiSK94nEUWRx2HBmKh5+w4Zy9JNp1m84QRfj59HlZoNGTluDi4VKrFy+zksFXZMmfsb1ja2WNva0byVNm/9xi3wvXBaWut2PwRjE1OsFbbY2jny8H4o2VlZiKJI6O2bOLu6STvSC3Djsjd5ublcuXgCuVwfMwsrLR1cU+vgcSEdpCYnkpGeCkBOdhb37lzHUT3F2djEgphISQe3rl0gNzeHOg21NzosiQ6mLd7BzOW76Tf0e4yMTbjle5SYV0/JzkrHxMyyWMIVBIGK1RoRfEMyv1s+R6heX/rB8OuKv/l15Tl+XXmOOk27MmjMEn5d8Tc1GrTjuvdBRFEk2P8cOTmZfNS+f3He6o24c13ivelzlBpq3rio55rR54indwGBxNhXxMdEkJebS5C/L83bdtXiq9OoJZcvSjp4FBaMsakZVgpbsrMyyVRPGc3OyiQ06BrO5T0BUNg6EPH8MbHRLwkJuIogk1G3UUst3rqNWnHl4imNbl/HGxJ0HRc17+vgWbkKUa8iiIl6JdmIz3nqN25erFynbn1o36UXH/caQIOmLfG5cEZjhyYmZsUGBwRBoHL1hgRekzZVu37xGLUatAagZoPW3PA5jiiKPH1wG2MTc636L57eRRBkGpmu+f5NpSoFU7NvXruESwVPfL1PFfIFM6wVttjYOfAoLITs7AJfKOfqBkDUq4J9C+Jjo0EUNfe46nOO+o1aaD3D6/wNIDlJ/cMkJgr/Kxdp2kpaQ+9eqRrRat/Iy83luu9f1C3CW7dRCy6rZS9sF7XqNQURQoNukJebS8ANHypWqalVt1aDAn998uAORmrdV6hYnZjIF8Sp7+t/+Sy11D5pZW3Hg9CbAIQF38DeqTwAFStXIfJVBH6XztP4o9Zc9jlPAx1t/ya0atsZRydnlqzeSsOmLbjhc0zTrkavsYtK1RsSVMguajZoo4ua8p41iI18Tlx0OJtXzSAjLZVPh31fRJfv7gttOn3CrBW7mLViF/UatyY1OR5RFHn28DbGr5G1YvVG3FbHgxuF4kFs1AtNPAh/ehdlXi6VazYhNvI5qxdNxqmcK4nxsdRvrN329Rq1KLHdelSqStSrcHJyssnLyyuRTVlZ26KwtScyQlpCZWJqRptOvZm9YicKWweueJ/m8x/XEPniAUbG5iWKtSlJsRodvHh8B1FUUbF6E2IjnxH+/JHkuz5nSUtN0sQ3KHlcdHWryOptf7F04zG2/rEdW1tbrKytycnJITc3Fx+fSzRu0kSnDRWFnZ09GRkZLFmyjNWrf0MukxMfH4coioQ/CsLQ2LzYj0hBEHCv2phQ/7MABPodpWo9SQdWCice370GQFpyHHGRT/Gq04r46OfERr/k6qXT5ObmvnMM7zdkDMs2n2LJxuOMHj+XqrUaMmqctBmelBselVpuKOoP6Wp/KA09pCbFkpYcR0KslB9v+/tgZGyqxfe6vocoimz7bRZOzu507DEYgDZd+jN92R4cypXHzsGFwMtHeRx6FXMrOwxNzIsNagmCgEchWQMKyQqQlZHKs/s3qVq/4FqT9oMY/esGJi08iHvlujwIuUbdpp3fHB+qFcQHf5+j1GygOz7kCWCqolTgmg2x+hCvJ81MueF3tlj/q3bDVlzxLtCtyev6dbeva/YiUtjYE/H8EXHRLwkNvIIgk5VKn9lK4aDOTREEXPmbvNwcTW7KR80Grbl+Mb9PcEej74K8JtnRrctnNHUtre14GHqT/8feWcdHkTT//z27cfcESIDg7u7uzuF6HHBwyN0Bx3G4He7u7g6HH06wJBAgBAgOSYi7y+78/pjNJptsIOGS53vP79nP65UX7Ex3TXV1VXVNT3dX8VIV8f/4Ghs7J9JSU/F0u0TVWtnlcf9mxriZTl8URfZsmIOTc3a+pdjIL1NsdIVadbUtitbh3wxBEGwEQfhbEITXqn9zXMcjCIJcEAQvQRDO5oq29iVX/16osgIoRVF8rfo9H7AB2gF9RFH0EATBHGlbwUCgliiKY1VlFwAWSBMBoiAI1UVR9BIEYSTQAWmPf6ogCGWAAKSv/pNEUeykqr8O8BRFcZcgCDdU9zwz8dYDaRVDBxVPnkBdoFwWOqOQVg/0FUUxTRAEG1EUIwRB+KDiN0wQhFrAMlEUm2mTQ9myZTsAq+wcnUs3bNmVjt8N5+YlKZVO07a9pHQvWxfxzOuuKi3LbIqXqsjrF14snTaMIsVKq5cedR8wlso1G5OWmsrqeT/x5uUTBKBek/YMGzeL6xePAdC83XeIosi+LYvVdIeNm41rKc00OC+feXLx1F6NNH5PH7pxaMcyQoI+06nnAPoOHs2VC9IiiVbteyCKIrs2LePJowcYGhry48/TKaFKSXds/1bu3b6CXK5H8RJlGDH+D/T1DXh4/xbrV8whNSUFMwsrfvhlPsGql6RmbSVeD2xdhI/XvUwyqID/h1fsWCudwC0qRWo1bE3n3lJqxY1LJvHhzXNiosKRyeW0bN+bXkN+/scySEtNZfva2Tx9dI+U5AQsrR0YOH4lLiWkF8PtS37kuxHzsLR2IDzEj/1rJ5EQH0WRYuXp99MSjT3EAIc2TaVC9abqVIbzxjYlITYKQSajy8DfadhGOmF26+JR9B4xF0sbB8KD/di7dhIJcdEUKV6eAWMWo6dvwLUz2/C8dQa5nh76BkZ06j+R5MR4Tu1ZBGIq0ZHhrN55kfu3pWCkRbueiKLI3i1L8H4kpfz7YfxMXEtVICTIn7WLpJR9CkUa9Zq0o0svKfXOq+eP2bZmjvRFRYDGLbsyeNQULbJdgveju6p0VbPUdNct+k1FV0G9Jm3p3EtK+/Pw/nX2b11KbHQkpmZmFHMtzdR5KwHw8rjL7q1rVCn9OtG9zxD+Pn8SgNYduhMVGc7UX34gMSEeQSbD0NCIarXq4/P0IYaGRoz6ZSqWRaQUaBsW/kT/H2djZeNAWLCUyjA+LhoX13IMHrcQfX0DKR3f9gW8eHIHfQMjBv40j2IlpVRUKcmJTB/dhr4jpnP+8BopHWCrTnz2/4jPU08EwLVUOb4f/Tunj+7i6aP7GBga8eP4TLZwYCv3b19BLpdTrEQZRoybir6+AasWTiEw4BOCTMDO3ol6jVpw8vAulEolzVp1olufobm2tzm/jyIuNhq5XI+Bw8dTqWptUpXSV70nnnfYv30FSqWSJi0706X3MK5dkE6xbtFepRebl/LUS9KL4eNm4Fpaso2/zx7h0K7ViKKIg5MzMxZvw+2GdJBjE5XPOrRtIT6Ppb4f8tMcipWSZOf96DZHdy5FqVTSoEVXOvQcAcCbF14c2bkEhUKBvr4B/UZMpUZF6UvmyaP7OHpgJza2djRv3ZGefQZz+fwpANp06EZkZDhTfhmh7nsjI2NWbtyLiYkpq5bMxsfbi9iYaCytbOjV/3ue+37M1K/zKarq140LR9P/xzlY2jgQFuynSnEZjbNrOQaPW4S+vgExUWEsndKHpMR4BEGGoZEx3Yf8zsk9S4gKD8bCygZLKzviYqKoXrcpg378/ZttYd+WJURHhgOgb2jEmOk7KFpS8jNbFo+mz4gMXveu/U3tDwaOWYSevgFXz2zHI5M/6NJ/IiXK1eDaXzv568By5Hp6mJlbYmllQ9nyVXEuViJDpzYvy5Peety7wbZ1C4iLjUGQybB3KMzSzSdyrVMf371ix7r5pKWl4eBUmOHjZ2JqZsGkkd2JiYogTXUoWbmqTRjy65pc+9o7l/dz78ohZHI99PUN6Tzwd4qXqY77jeOc3DkXEWkyonWnvpiZW/4jv5gOe4Nwvh86mCFDh7F/316USiWt27Shb99+nD93DoAOHTsSERHBLz+PJyEhAZlMwMjImE2bN2NiYsq+fXu5fesmcrkcV9cSGBsbc9/TGwNDI3oMX0ARV0kP9iwfSbdh87GwdiAixI/DGyaSGB9NoWLl6fWjJIOYyBCOb/2DuGhpoqRJxxFUa9gF3yc3uXRwPqFBn+n03ff0GDA6Vz48M156e3Lx9D51KsNXzx+zfc3sAhkbNOzBwIgf/tj9j+VgbGbJ+f0LiYsOAQTSUlMwMDSmSq3GDP9lfo6xx+sXXiyZ9gNFipVCEKRvcz0GjKVyzUa8fuHFwW1LCA8NJjkpAUsbJ/r8tBxnVYywe9lIuv+QweuhDVIKzsLFytNrVEaM8Oj2SV49vU3fMSs0ZL79zwHEx0Uhk8mxdXAm0O81BobG9Bs1T+0fNi8aTd+RGf5hz5oM/zBorOQfrpzejuftM5JtGBjR+caTr6YyrLZ3ObZN62BgZ01ycDiv567Fb+cxrWWfG8NpW8DFmUYtu9Cp13BuqPSgmUoP9m9ZxDOVbIeNk2Tr9+EV29fMQlQqUCpFajdsTZc+Ulz3+rkXO9bOUutXw5bdGDBy6j+Ombevns7r54+IjgxDLpfTrH0/ug38hVuXjgDQpG1vKdXgtoU8f3xHld54rnpce/boNsdUKXrrt+hGe/W49oijO5cgKhSkpCaTlpKMTK5HwxZd6fDdiOx8b1uIj4rvIWPmULxURd688GLp9O8pUrQ0gkziu1v/cTRuUB0AL4977N4qpTJs1rojPfoM4W/V+Ni6QzeiIsP545fhGuPj8o37MDExZfWSWTz3fkxsTJQ0Pg74gRZtOlGttP3/F3sTRi2O/I+9GG/63fqbZSYIwhIgQhTFRYIgTAGsRVH8PYeyE4BagEX6u+gXaf8XTg7URDpU0ApIA96QsYd/LWCMNDHQCvgOzckBY2AV0ADp6/0HURQ7CZKXno90doCAtF2hG9J5A3mZHPjSgYSZ6eipyrUDUpEOJFyXl8mBdNz0Scj3DtQT8mkaOAuM9FK+XugbEJ9qmO805ULB2EV4gnGB0JXJCoZfW+OErxfKI8QvLrD5dhjrfSVC+UaEJZjnO01ro/yXK4BQQHqbPjmQ30hMNfh6oTzC1ig232kCBCVYFQhdM4P819uoRKN8pwngYBpXIHTTxIJZxBgSZ/b1QnmEvWn81wt9C12D8AKh6xVaLN9pFrEsGBkUFAKiTb9e6BvgaJ670/rzgpC4gokRTA0UBUJXWafS1wt9AyyffO1MobxDIRZM7JGmLBj/VRBxqJVhwfhwQDc58A34h5MDvkAzURQDVefb3RBFsayWcs5IWfX+BCbkZnLgvy5bgSiKD5Fe7rMiDMi6/m6X6i+9biLSl/2sNJXAVNVfZtxQ/aWXG5vp/8200BGB31R/ma9npZMGTFD9ZS5XPNP/PZGyJ+iggw466KCDDjrooIMOOuhQgPhPfjRXrVwfmenSFlEUt+SyuqMoioEAqgkC7YccSR/FJwO5/tL1Xzc5oIMOOuiggw466KCDDjrooIMO/61QTQTkOBkgCMIVwEnLrWm5oS8IQicgRBTFh6pV7LmCbnLgvxyJqfnfhRaGBbM8W1lAS0f1Zfm/XC4hLf+XOwOYGqYWCF2lsmBWc8Wl5P+WDRP9gpFBTIrJ1wt9AwpiKWJB6ZeRPO3rhf5FMJDnv+2migUzrKUpCsbGktPyn19Lo4Lx4bEpBbNdwVi/YLacGennv34V1NadiNTcZSXIK8yN8t8npCgKxsZkBbSlsbh1TIHQLYjl5E4FsFUBCiZWBDAugOX/ANFVa+Q7TbPHXvlOEyBVUTCxbWxq/m/nM5Tnf0z3/xuU/6I0AqIotsrpniAIwYIgFMq0rSBES7GGQBdBEDogZeizEARhnyiKA7/03P/KbAU66KCDDjrooIMOOuiggw466PA/iDPAENX/hwCnsxYQRfEPURSdVdvW+wLXvjYxALrJAR100EEHHXTQQQcddNBBBx3+xyGK4n/s7x9iEdBaEITXQGvVbwRBKCwIwvl/Qli3rUAHHXTQQQcddNBBBx100EEHHf4LIIpiONBSy/XPQAct12+Q6XD8L0E3OfBfirJlywrAajtHF/QNjRgwej4uJSpkKxce4s/u1en52MszcOxC9PT0CQ54x4GNM/B7/4JOfcfTovNQdZ3Lfx3k1t8nSUxIIDUlGWMTU5q07kbHnkM1aIuiyIFty3j68I4q7/BsipcsB8CkEZ0xMjZBJpMjl8vpMWA0B7YvQ6lQ0qxNF7p8NyQbrb1bV/DY8y6GhkaM/GUGriXL8dn/I+uWZpy7ERIUwHf9R9Kuaz/m/fEjb1/5gAgGhkbY2jsxb9UBDZr7ty1X8zd8/Cw1fxNHdMHY2ARBJkMu16PHgFEc2LacmOhI9PQNsLCyw8zCmsFj52Fl44AoihzdsRgfLzf0DYwYPHYeRUtIObx9vO5wdOdiRKWSBi2707a7lGN524rf+PTmOVERwSiVSswsrFm07Sppqakc2DKXT2+fAwIOTi4EfHqda7p/HdrA1b/2oFCkIRMEug36labtBqBIS2X/ptn4vX+BUqmgUo0mvHnxkIS4GFxcyzN43AL09PQRRZFjOxfj43VblXd3Hi4lKiCKIqtmf8+H108RBBlN2valx+BJanneuHCAWxcPohRFUpISMDQyyRXd4M/v2bFSyvGdlBhPRGgApmaWtO06kMo1GrBn0wJSU1KQyeUMHPE7929fwDtdp8bNpljJ8moelAoFc38bhJWNPb9MXw3AiQMbuH/zPFERYQgyGa06DaD7wHHZ9Ovw9iV4P7qjymE8h2IlyxMRFsSONTOIiQxHkAk0ad2Tlp36A7B56WR8n3mQmBgPooiNfRGmrz6baxvzvH2WK2d2AGBoZELvH2ZQpHhZvD2vs2vVJERRxMTUnKZte9K172gNXg9tX4r3IzcMDI34XoPXmURHSu1s0roHrVS8fnrvy5blUwgP/QwiNG3dlaGjJmuxseU8eaiysZ9nqu0hPi6W7ev+xP/TWwRBYPi46ZQuV4WP71+xftk0QoM+I5PL6dB9IN37jcxGd7+KroGhESOy0N2x7k8CPr0FFd1S5arw9NE99m9dTlxsNHGx0azefQVzC2sNmge2L82THpw6tJmr5w6TnJwAIjRo2ppRv8zIxuueLSt5rOJ11M8zcC0lZf45f+og1y//hSAIuBQvyY8/T8PAwJAP716xff1iggI/k5QYj7WtE4N/Xo6Lq3Z/u2fNbyTER+NcvDwDxixCT08fb89rXDiyFkEmQyaT033wFJKTEji5ZxGICho078qje39jZePAmKlr1bwe2bGEZ15uGBgYMWTsXLVv2LN+Ft4Pb2FuacPMlcfVzz9zcD0Pbp0jOjIUmUxGq879+W7gWA0ev0W2AN6P7rJ19UziYiLp0HMEXfqNyUY3r/we37MCD7eLxMVEIpfLaddtID36/3P9OrhjNbeunCE5OQl9fQNGTl5L6Yq1s/VXWIg/u1ZNJiEuGmfX8gweJ9luUMA79m+Ygb9qfGzZZahGPaVCweTR3xETFY6ltR1NW3elk5YxLbd8N2vTjesXT6hyjnels9bxMbvtBvp/ZN2yjCRLIUGf6dl/JO269OO+29/s2riY+LgY7JyKMvTnpXmKEXLyX+43/+LItjkoFQpMTC1o3/MHWnYaoMHr4R1LePZI0oOh4zL0YPf6WXh7Snowa1WGHvh98GXriimEB/sjk8tp23UwXfqOyiYDbX4xNSWZJdOHk5aagkKpoGb9lmp/enT3SjzcLhEbLelXh+4D6KlFv/Iaezx5eI+921YQFyP5r7V7/sbcwkqz73MZe8xevgeAT+9fsXvTIpISE7FzKETDFl04vm8dolJB41bd6dDz+2x8H9y+FO+HkjyGjZujYceKtDQm/NCGlOQkHJycc4wRw0L82blqcq7jBICE+Bg2LRrLxzfPAGjcqhuDRk3l03tf9m76k9SUFASZDAcnFz69e6HBX2pKMounDSc1LQWlQuqvbv1Gq2SQUV8sAj3DoNgXjk+psnUBDh2akRISzq3qnXMuCLwwhjNju6FUKmnUqhvtewzLJs+8xghnDm3i9t/HSUtLIykxHktre4ZNWJlvsbjbxb243ziKUqnE1Nya2MgQ9A2N6T1yAUW0jD8RIf4cWD+RhLhoihSvQJ/Ri9DTk843evvcnaNbpxMTGYxMJtC1zwg6aYnp86q3AH+fPczV80cI+vzJBzjn6+urGXz8l0H8F5058H+F/+ltBYIgKARBeCwIwjNBEI4KgpDnE80EQRgqCMK6LNeeCIJwMP841Yr2QOnpq8/Rd8Qsjm6fr7XQmf0radZhEDNWn8PY1IL7104AYGJmSY+hf2g4IoDPn15z6++TTFu8E7lcjmMhF8ZNXc6D25cI8HunUfbpwzsEB/qxaONJhv40jb2bFmrc/33+ZuauOsCMJbvYu3kxk2etYsn6Q9y/dZmAT5q0njy8S9BnP5ZvPsYPY6awa+MSAAo7F2PB6n0sWL2P+St2Y2hoRK36zVAqFESGh7Jk/WE2HbyJTC6nTIVqWfi7S3DgJxZvPMHQn6ayZ9OiLPxtYt6qA8xcspO9m5cwYeZqFm88jqWVDd//vJDKNZtw/uhmAHy83AgJ/MTstX8xYNRMDm2R5K1UKDi8bQFjp21gxsqTeLpdJNDvLQDDfl4EAsxcfYqm7fsgiiKBfm+5c0UKiqavOE7b7t/z0vsBM1efzjXd0KBPWNs6suagB7/M2Y7HrXMAPLp/mbS0VKYtP8Hviw5x+/JhajfqyKw1ZzE2teCequ+fe7kRGvSRWWvO0m/kTA5tk555+/Jh/N+/YMkON8bN2MLdq8cJCfwIwKtn7nh7XuePZcdxKV6ODr1G55quY2FX/lh6lN8XHwLA1MySqYt28sDtEns3L6RL75HMWXmQ7v1GsWvDfII/+7FwwymGjJ7Ons2aOvX32YMUci6uca1tlwEIgow5a07Qtf8Ybl0+zmeVrNLx7JEbwYGfmL/+NINGTWf/lgUAyGRyeg2ZwNy1J/hj0R6uXzisrtugRWeKlarA8n0PqVK3NSkp2g+KysnGbB2cGT9rJ1OWnqBtjx85vHUOSqWCk7uXMG3JXtbtd8PCygav+9d56/s0E693CAn8xJ9qXhdm4vVX5q09wdRFu7l+4QifVTZ5bPcqEhPiWbzuCGMnL8Dt+jmtNhYc6MeyTccZNuYPdm5crL63b9tyqtSox5INR/lz1X4KO7sCsG3tfBIT4lm4/gj9f/iVaxeOZ6P79OFdggL9WLLpON+P+YPdmeju37acyjXqsWjDUeav2k8hZ1eUCgV7Ni/hh3EzcHEti1yuR1DARw2a3o/u5FkPRKV0mNnSDQfZceQqH96+wv/Te40yjx/eI+izHys2H2X4mCnsUPmZiPAQLv11lD9X7mDJ+v0oFQru3boCwMGd66lWqwEuJSrx/a+rMDQ25dj2eVp14a8DK2naYRDTVp7H2NSCB9clWy9TqR6/LT7Bb4uO0+/HeRzaMpPjO+cz8veNzFp5ghsXD2NpY69B65nK58xde4YBo2ZwYMuf6nv1m3dh3PQN2Z7fsvNABJmM+WuP0a3/T9y8dCKb3/4W2SoVCvZs+hOnwsWxtnXC68HV7Db2DfyWrVQHPX19Fq4/QvP2Pbh28Z/rF4CJqRklylRk5f6HVK7ZjF2rtceqZ/atpHnHQcxccw6TTL7M1MyS777PPj6m4+KZA8RER+BapiIL1x3m/u1L38z33OV7+PvsYX6btZrF6w5zTwutnGy3kHMx/ly1nz9X7Wfe8j0YGhpSq14zQJqAcC5agpLla9K624g8xwg5+a/zR9YyYsJi1uy/h7mVDVf+2qehC88eSXowb90ZBo6ewf7MetCsC+NnZNeDPetnk5QQx9w1x+n9/URuXDqm9m0ZdLX7RT19AybO2cyslYeZufwgPl731P60XOU6yPX0WbLhMC3b9+DKhRP5Envs3ryUEeOmU1TlvwKz+K/cxh6ZX7B2rp9Pr0FjmLv6CFVrN2XX+rn8OmMt89Yc54HbxWzykOz4Ews2nGbw6OnszWLHezcvQC7Xo2zFmgwePV09HmfF6X2raN5xUK7Hc4CjOxYREviRGavOsGbvDV698OKz3zuO7l5Nl94/MnvlIarVacqLpw+y8aenb8CkuZuZs/Iws1Yc5Fmm/spcv10EnP3KGZ3+u0/g3mn4lwsBSuCEHYyfvo45q4/jcftivsQIAJWqN6JoyYos3/eQIeOX5Gss7n7jKGPnHKZD34mEBLzh+9820eOHOZzcNUfrM84fWk6jdkOYvPwixqYWeNyQnpEYH8PJnXMQlQoWrjvC4g0neHD7spaYPu96+8LbEy/3m8xbfRBfX9+KwDLtvaDDfxP+pycHgERRFKuJolgJSAFGfa3C1yAIQnkkuTYRBME0hzL5sWKjK7BHEASKl6lKYnws0ZGhGgVEUeS1jztV67UGoE7TLnh7XAPA3NKWYqUqIZdrshIc8I4SZSoT8PEtDoVcqFyjAU893ajTqA1eD25qlPVyv0mDZh0QBIGSZSuTEB9LVERYNkbfvfbBoZALDk5F0NPXp17j1jx8cEujzMMHt2jUvD2CIFCqXGXi42OJzELL56kHDk7O2DkU4u3r5zgWcsbBqQhyPT0UaanqGdLM/DVs1lGi+RX+HAu54ODkjLmFNXUbteaJxw2Sk5MQBOmE8qce16nbrDOCIOBapgoJCZK8P7x5hr2TC3aOzujp61OzYTueeNwAUN+zdSiC1/2r1GnSgSceNwj0f0fZynUBeP38Ida2Tvi9e55rusGfP+BSokI2XgQEUpISUCjSSE5OIjUlhRoN2wFQt1kXnnhcl9rieZ06TdLbkqE7T9yvUbRERQyNTChZrgZyPX0e3DwDwO3LR2jd9Qf09PR55eNO/Rbdc003HR/ePMPEzAKnIsVwKlyUuo3aEBsTRVJiPAAJCXGkpiTRoHnHTDoVR1SERCMiLJinD91o0qqbRv8F+n/EoZAL9k7OKFJTcCjkwhP3GxplHrvfpH6zTgiCQImyVUiMjyUqIhQrG3v11xYjY1MKObsSFR6qUQfgve8j5HL9PNmYa9lqmJhZAlC8dBWiwoP5+MYbe6eiOBcrjZ6+PjXqtSQuNlqtZ9Jzb1BPxWvJslVUepsTr9LhtImJcVhYWuPgVISU5CQcnYrw0F3Txh6536JR8w7Z7CExIY6XPl40bd0VAD19fUzNpHS4n/0+4Fy0JA5ORahSowGiKNHJSrdhDnR9tdB999oHRydnLp05SJ+hv2JoZIz3ozsaNL3cb+ZZDyIjQjGzsMRR5WfqN2mV3c/cv0XjFpKfKV2uEgnxcWo/o1AqSElJRqFIIyU5CWsbO6mSIPDS5zG1G3chOTEex8IlSEzQ7m/f+Dygat02ki406Yq3p6QLhkYm6j5OSU4kLTUZO6ei2Dm6EBsTgb6BIRZWmpMDTz0y9KBEmSoazyxdoSYmZhZkRXDABxycJF+mSEvBoZAzj7PYwrfI9t1rH1JTUug7fAqCTKBa3RY89dCk+y38mpia4+BUFAenIpQuVxVra7t/rF8gTfY0aiG1sWq91iQnJ2rtr1c+7lRT2W7dZl14+pXxMV1GD27/TSHn4hgaGqGnr0/dxm2+me9PH17hVLhopvGxTa5tNzMyj48AH9/50rJ9TwRBoHDR0nmOEXLyX46FXalauxl6+vrUadweA0MjoiIyDsl+4nGDek0z6UGm55apqF0PgvzfU6RoKeydnKlcoyGIYja9zckvCoKAkbH0XUehSEORlqa2NRNTM3XsUbp8Vaxt7PIt9rh45iB9v/9Z5b/uapTPbeyRGYEBnyhbUTqh39zSmrS0NOydpPG/TqO2eGmRR4Pm2eUBko56P7pDo5Zd1fdz6v9XPu5Uz2QDXxvPExPi8PW+j3Pxctg5OmNkbEK9Ju3xcr+BIEhjEcArn0c4FSn+9f5SZPRX5vpJMrD4SrKRCDdPUiOiv1wI+GQIdqmo5Vm7Udt8iREAPvu9pXaTLhRELF60ZFUMDI154XWDEhXq4fPwGsVKSc+I0fKMt88fULmONP7UbNwNn4dXpbbdPUfRUlWwL1wCBydnbOwcqduotdaYPq96e+3CcTr2HIK+vhR/+/r6ajsx/78KolL8j/39W6HbVpCB20AVQRBsgB1ACSABGCmK4tOcrmuh0x/YC5QHugAHAQRBuAHcRUorcUb1ewVgBoQBQ1XpKEYAIwED4A0wSBTFBC3PKQL4pf+wtHUkOiIES+uMADM+NgpjE3O107GycdIYxLWhkEtpLhxZQ+lyVbGytuPpozsUL1meEqUr8vb1M42yURGh2NhlpN+0tnUkMiIEKxs7BEFg2ewxCAgUL1UeGztHdTkbOwfe+vpo0IoMD8XWPlMZWwciw0MzAnTg3q2/qd+kjap8iJrmq+demJpZkpammQ4rMiJU47nWtg5Z+BsLCLhm4e+NrzfPn3pi61CYX2Zvk9oaHoK1bSZaNo5EhYcQFRGCtYYMHPjw2lslH+nemxePsLC0xbl4WT689sa5eBmeut+gVsN2hAR+Ijz0M5HhwRQvXTlXdJMS4/F99oD5E76jWMkKWFjaEhURQvV6rXnqeYNpI1uSnJyAqbklFpa2an6jI4I1+EqHla0jUREhKBRphAX7ERcbhYGBIYq0NPXKgZDAj7x9+ZBT+1eQkpSI//uXFCtVKVd003UyOiKYpIR4mrTso9YX11IVObJ7FYd3rUIUlTgVKY6NbRY9UA3QB3csp9eQn9WTCemIigghJiqC30e0w9jEjKbtehHo/z5bGessuhoVEYJVpq+1YSGf+fTeF9cylTTqvH3xEHNLW4xMzL/Zxu5fP0n5ao2IjgjBytYJpULBvN8GEBTwnkLOJShRprK6bGRESDa9TQ9SMvPql4nXuo3acerABn4e1glRFGnfbQAhQQEaPGS2GZDsMCI8BLlcDwtLa7asmYvf+9cUL1mOgSMmYmRkjI2dg/rQHI+7V0hKjCcyPDQbXdssdCPDQ5DJ9TC3tGbbmrl8ykQ3MjwUURSxtrWnqGsZZDIZ0ZHh2XnNox4kJcYTFRHK7+MGUqJUOUqUqYD/x3dZ6Gr6BBtbeyLDQylRujwdu/dn3LDuGBgYUrl6HarUkCbwBo/4hak/D+Hju7fI9fQZP2cfhzbPIDoiOLsumGboQrpPTsdTjyucO7SauOhwmnUcSnioPwBHdi6lXrPO+L17qcGr5HMy2ZPKN2R+ZlZERoQQExXOxOEdMDExo1m777LZwrfI1sv9BmYWVjgXl7ZgWFnb89lfU7bfym+6Xd6++hclylb+x/plaGSsUef+tZNY53J8jP7K+Aiwf9tKajdsha9PRgo3G1sHaYvbN/BtamahWS4HWtps1yrT+Hj/dsb4qK3OP4kRsvqvdOjpGxAZHoxr6Qz/FRURohEXWNk6EvkVPbCyc0ApSit/PO9eITExPhsfX/KL6f40NMiPZu16q/1pVHgoNip+b135i1JlKmnRr7zHHqJS039FRWq+QOU29mjetjvN2vYAwLloCbzcb1G1Tgse3b+uEc9Y2zrw/pVm/JXVjjPL49COZdg7FsHCKuPTe9bxGLL3f27Gc7lcjoGhMeEhASya3BvXUuUoUaYyfu996TtsEivnjuXIrlXExkQy/JeMFVZZ+2vupAGEBPnRvH1Gf2Wur7CF8Z/JF0TrgVWmjJ5Wto68zxbP5j1GAPD/+Ipzh9bi+/Qe3QZNytdY/OyhtcTHRhEVHkhUeKA6nrO0cSQmMhiLTM9IiNN8RnoZgNCgD8RGhRH0yZdZEwbRpnNfrG0deZdFBt+it0GfP/Lq+WOO79vIu9c+N4FJvr6+Hl9snA7/evyvrxwA1F/y2wPewBzASxTFKsBUIH39TE7Xs6IPcBhpUqBflntWoig2BdYAa4HvRFGsiTTpkL727oQoirVFUawKvAB+0MLvyISEhEb+/v7bzh/flul61pLZZ6Wyl9GEk3MJOnQfzJkj2/D2uodL8dLI5VKuVQHNytpO2kwvM3XRduas2M+EmWt45nUvW/CflRHxK7ympabyyP02dRu2UD07497925cpWbYS5IG/aYu2MWfFPibOXI231z2iMw3utRu0on6LrtRu3JGbFw+p+MsOQRA0GcnKuOqep9sFajVqp75Xv0U3rG0dWfx7fwL93lK4aClkMnmm6l+ma2NXiOG/LmHqsiNYWNsTEvgJQRD48OYZMpmMPzdfYfKiQyTGxxIW7K/R+sx8ZW2LoaExtRp1YN38kaxfMBpDIxPkKr6UyjQS4mL5aepGTM2t2LFyUib5fpluOhRpaUSGB1KrQUba1oBPb+g7bCLLt52n77AJ+H14pZXGY49bWFhaUzzTnsp0iKJI8VLlWbz1InWbtOfFk/tkVXOtupCJt6TEBDYtmUSfYZMwNjHTqPPo7gVqNOigqpPt6Vroav5+/cyd+9dO0GXAr2qaMrmcWSsO0XfYb8RGRxLw8c2XSGrQTEpMYOOSSfQZNlHNq8/je7iWqczqHWcZ8MMv3Pz7dDY+tKuUgEKRxoe3vrRs15P5q/ZhaGTM2eO7AWjZvief/d4zc8JgEhMTEOSy7DLQbhwoFWl8fOtLi3Y9mZeJbkpqCp/ev6JH/x8zlc9KQHt/fUkPKlarR+2GrVm4eg9W1nbcu3lZo49zYhVBIC4uhocPbrN623HW7/6L5KQk3K5fBODK+RMUKerK9xNW03XQZA5tmanmJzc8p6NK7Vb8sfwvhk1cw6N7FwDweXQDc0tr7ByKZO+vrymCNogixUpVZPm289Rr2o7nTx7kms+cZJucnMjDe1cpVqJcjm37J/wCnDmyA5lMTulylf+xfmWuc+nEFmRyORZWdtl0TCu/X8GzhzexsLLGwamwNpa+iW99fQM+fXj9RVo52W46pPHxFnUatvxKnaxXvs1/geSHrp87SKny1dV+SHrul+1AG5q16U2g/zvmTepPUmK8ajzM1mE58pruT5dsvciHNz5qf5rex6eP7EQml1O6fJV/HHukpKbw8f0rvsvkv/ISG2WOPa5eOKaeZBo2biZXzx9l7sT+pKYkIROyhOe58mXwxEM608EoU59kkMiFzX5lPFcoFISHBOBUxJUpS45gYGjME89bIAjcuHSMPsMmsmzbBQo7u3LhxC6tpGVyObNXHmLZtou8f+2Dv6q/MtfvFg6H7cgXfKGVGWW+IUZo1q4XZSvWov/oeVhY23Nq7zJVva9zkJtYvGmn4Wxb9AN+b59i51gUWebVBVn78gs6p1QqCA/xo0zlhkyavZYzR7arYt5/rrdKpYL4uFhmLNkJ8BtwRHUmmg7/xfhfnxwwFgThMeAJfAK2A42QvvwjiuI1wFYQBMsvXFdDEITaQKgoih+Bq0ANQRCsMxU5rPq3LFAJ+Fv1/OmAs+peJUEQbguC4A0MACqmVy5btuyYsmXLPi5TpsxPJiYmR52dned06Cntt4oOD8bC2kGjcabm1iQmxKJQSFOmURFBWGYpow1NWnfjxwnzcSleGlMzSxwLFVV9pdCc+be2dSAiLEj9OzI8WF3GWvWvhZUNFarUITjwk7pcRFiIxqw8SLP14aHBGWWyPO/Jw7sUL1kWS2tp5tTGzoGIsGAUijQe3ruOrb2TVpoRYRk0IzPRzM6fX6ZywVhaO1C7cXu87l9RtzUyPBOtiGAsbeylryIaMghRy9jK1pGI0EAeP7hKzYbt1Pfkcj2++/43pi47QtU6zYmPjcahUNEv0n1072+87l1hwaTe2DkUIUp14FijVj2Ij4vG0toeT7fzVKjWELmePk5FSiAIMj68fpqJbgZf6bRvXjzEu5de7Fk3DUtre5yLlWXK4iP8OmcXqanJFCpaWqpj40jVui0xt7AhNTVZeqGKjcyRLkBUuOaX1ciwIAwNjbG0slXLOejzR2rWk4Ku2g1ak5QQT0R4Fj2wtuPNyyc89rjFbyM7sWn5VF56e7Bl5XRV3ziq+7lO4/a89X2qRVez9lMGb2lpqWxaOom6TdoTHRnG3Al9mDuhD1Y29oSHfOaJ+xVqNGj7TTYW8NGXg1tmMfy3NZiaW0lfX8Iz+IiPi8GpSHGeeWUsS7XWoreZed24dBJ1m3SgRr2MF4FXz72QySR3XqdhK4ID/bPJIN1m1LINC8Haxh4bOwds7BwoVVb6GlKnQQs+vPUFoGSZijgXLcHcFXuo37gNpqYW2WVr50C4FrrWKrolVXRrN2jBx7e+IIokJMQx45cB/DayE/FxMXjevaoxQWdt65hnPSjiUlL6MiuT0aJtVz77f9LiE+w1ZaD6QvjssQcOjoWwsLRGT0+P2g2acvXiKf4YP5jL545TvGQZosKDqFavLZ/eehMVkYMuxGfogqQv2b+Wlixfi/jYSMKD/Xjv68VTj5sc3rGYF08f8PKZBztWT1XLIDKTrkRFBGeTfVZk1vO6aluwy1YmL7INDfInLiYaz7tXmDq6PVHhIZw8sBYjI5Psz/4Gft+/espjTzdGTZynXsGgUSaX+iUIApf/OsyMXwZgZWPH3ZsXefbwJkPGL1KtYNDsLzNttmvz5fHxna8XXu632bd1Oc+fuPPiqSebVszUPj7mku9qdRoREZ7xFVEbrZxsNx1PHt2leMlyuN+5xrRfBjDtlwFY29hp1MlP/6VIS2Xz0okUcilB6Qo1NNtt66gRF0SFf10PipepTBGXUsxYdoA6jdthYmqeQ7yh3S+mw8TUnDIVa6r9qbWtA+9ee+Pl4cZPE+cSGf7PYw9EaQvc1J8HMnFEF+LjYvC4e1Vj9UBuY48adZvx7rW0SqSwc3F+m7OOmcsPULNeS/Uy7az1NZ4RrvmMZ1732Ll+Lrf/Pskrn4ecOrCRl96ebF05Ldt4DNltIDfjubWtI2aWNqSmpQJQq0FLAv0/YGVjz93rZ9XjefFSFfmc6XyHyPAQrLT0V9lKGf2VuX7VePhkRL7AKg2iMr1Xa9PJ3MYINeq15PqFw8yd0IdVc3/CytaB6MgQ6rfoycc3z/ItFr996SB3L+9DFJVUqi2tWrFzLAZIqzAtrL78jOiIYMxVz7C0dsS1bC1iosMwt7CiTIXqfHz/6ptj5sx6a23rQM16zREEAV9fX3ekIx7yaVrn/wZKUfyP/f1b8b8+OZB+5kA1URTHiaKYgpZvWEjTfjldz4x+QDlBED4AbwELoGem++lrNQXAJ9OzK4uimL4ecBcwVhTFykirFdTu0dfXd72vr281X1/fasApYLAoinx49QQjE7Nsjl8QBEpXqM2T+38D4H7zDJVqNf+SPACIiYrAtXQFAv3f88DtEjUbtMDd7TLV6zTRKFe9TlPu3jgv7XXy9cbY1AwrGzuSkxKlE96B5KREAvzek5QQT0jQZ9JSU7l/+29q1NWkVaNOY9yuX5D27b70xsTETHNZ3+3LGksmS5QuT9BnP9yuX8SpsAvej+5l469anSbcuXFOovkF/j77vSMxIZ7Q4AD8P73lgdvfVKndlKceN3AqIh1wVblWMx7c+AtRFHn/6inGKnkXK1WRkMBPhAX7k5aaysM7F6lSuykAxUpV5POn19jYF8bcwkZ9LyU5keQkaaeIla0T8bFRODmX+CLdiNBAxs/azNRlRyhVoYaal6tnpS9mltb22NgVwveZO6IokpKciFxPXx2sP7hxhiq1mqnb4n5Lql+0RHmKFCvL9BUnqVKnBXevnUAURZ54XCMlOZHGrXsDUKV2C149c0cQBIqWqEBiQhxm5tY50n3/6gnGJuYaOvnp/XMEQUZocABpqak8cLuMlbU9vj4PAXjh7YGNvRN3r59T65SJiRlWNvZ8N2gcy7ddYOmWs4yauIBylWsz8lfp4B8TU3OCA/0ICw7g0f1rpKWmULV2Mw1dqFq7KfdunEUURd75SnK2srGXTq9fP4dCRVxp3WUQzdv3YeaKw8xccZhqdZpz9ewBHAoVJyo8OM82FhEWyI7lvzJozEIcChcHoGjJSgR/fo/f+1ekpabifvsi8fHROGU6AK5q7abcV/H6Nguvu9fPpVARV9p0GajBh7WtAwGf3hASHID3o3sIMhk16jTWYmPn1fZgorIHK2s7bOwcCPSXtpD4PPWgiIuk97b2hQgK9CM40J+Th7YhANWz0K1epzF3MtE1zoHu86ceFHZxpV6TNtjYOjBl/gYWrj+JTCbn52mrsLTOsPdqtZvkWQ+sbR0IDvQjJOgz992ukpaWSs0svNas25jb1yQ/8/rlM4xNTLG2scPO3onXL31ITkpCFEV8nnhSr1FLFq7ZQ6EiLjg6OeNx+wyvnt3HwspebadZdaFUxTo8eXBZ0oVbp6lUUwp0Q4M+qb/K+L1/joBAROhn6rfsxfz157CxK0TvYZMpV6k2w36WDsKqUitDD969eqpV/7LCyNSckMBPhAYH8PD+NVJTU6im8kffKlvnYqVZvecKljb2TJi9DUsbe6xtHKjTRDNT0rfwGx8XTfDnjwwc+RtymZwHty9/s36ZmJrRvG135q3aj42dI3evX2DE5DUEfHyVs+1WrM1jle0+uHGGyl8ZH7v0/4VVO86ycvtfmJpbUqJsJYaPm/GP+I6KCJO2cKn84v3bl3Ntu+m4d+sy9Ru3oXXHXuoDCmvWa6qu8/nT63zzX6FBH9my/HccChclKjyEqrU09atq7abcv5mhB9psJSts7AsTEviJkEA//jq8RTororYWulr8Ymx0JAnxsQCkJCfx4ukDtT+Nj40mOOAjg0dOQi6T50vsUb9Ja2xsHZg6fwOLNxxHJpPz6/SVWGX2X7mMPXwe36dI0ZKAFHcBKJVKnnjeQq6vrx4r3d0uZbPjqrWbcvd6hjxMTMzo9N0PrNp1hS3H3Plx4iKcihSjbKWatOjQJ9t4DFL/l6lYG69MNvC18dzCyg57R2eC/N8SFuKPj9c94uNiqFa7KVbWdurx3NbBCbmengZ/WvvryQMKFZH6K3P910Zgn/pFtck1XJIhVB/CVPL0cLv0zTECoI4Txk9fR7U6zfG4dYYn7lewsLLLt1i8cdt+DP99G78sOEmx0tV47XOfKvXb8/HNE4xMzLNNPAuCQMkKdfB2l8afh7dPUbGGNP5UqNmCiFB/woI+EOD3jrevvPn49sU3x8yZ9bZG3Wa88JZ2EZQtW7YM0pboLx9UoMO/HoK2ZST/KxAEIU4URbMs19Ygff2fJwhCM2ClKIrVv3B9KFALGA98BOqJohigotUcmC6KYkvVGQOTRFH0FATBAHiOdJ7APUEQ9IEyoij6CIIQBlQAIoHzQIAoikOz8q5atrPO1tH5JwMDI/qPnk/RktIig00LR9PvxzlY2jgQFuzH7tWqVE3FyzFo3CL09A2IiQpj2R99pCV8ggwDI2OmLj+NkYkZ62YPIj42Wn04l56ePo1bdaFzrx+4fvEYAM3bfYcoiuzbsgTvR3dVqQxn4VqqAiFB/qxb9BsACoWCek3aUtS1LId2LEepVNK0VWe69v6eqxekk1Rbtu8hvfhsXsrTR/cxMDRi5PgZlCgtLW9NTk7i52GdWbHlJCamGd312PMO65fOQK6vT5vO/ejSaxjXLkqng7do11NKUbRlCd6P7mFoaMQP42eq+Vu7aLKKvzTqNWlHMdeyHNixgsjwEIyMjDGztANEajfqQNseP0hpbrYt5PnjO6q0PnMpVkqS97NHtzm2cwlKpZL6LbrRvucINY+r54zk88fXGBqbqO9dOLaFGxcOYmJmiaW1PVY2DrzzfZxrujtX/4GP1x2SkxLQ0zdg+IQllK/amOSkBOaM74ihsRlymZzKtZry6pmHKnVOOQaPW4i+voGUcmz7Al48uYO+gREDf5pHsZIVEUWRaT+2JD42CkEmo8fgSTRp2xeA9X+OxsDAiJCgD4iiiFKpRKlQ5IouSIewTR/dhr4jpnPu0FqUSgWNWnalbMUabFk5DaVSibWtAwNHTsHt6hmeed1VpT+ajWspzZQ9L595cvHUXnWatfWLf+PDm+dERYUjl8tp3r4PPQf/ws1LRwFo2raXlPZp6yI13aFjZ1O8VEVev/Bi6bRhFClWWr2EsPuAsVSu2RhRFJk5vgdxMdFYWNnm2cYObprFE/e/sbGTliDL5HImLTzMrYsHOb13KSIiJqYWNG/fG3NLaW9os7aSXR3Yuggfr3uZeK3A6xdeLJn2A0WKlUJQLTntMWAslWs24vULL3aunUVkWDAI0LRVF4aO+p2rF46rbKyn2sa8VXRHjJtBidKSbD++e8X2dfNVh2AVZuT4mZiaWXDpr0OcO7GHmOgoDI2MaNdtIF17D+Oaim4LFd29m5fy1Euys+HjZuCaie4OFV0Hp8IMV9F94nmH/dtXoFQoiYuNZtHGU3jevZrFtyzOkx5sXTWDV88fER0ZLqVD6/Qd/YaO4YrKz7RS+Zldm5bx5NEDDA0N+fHn6Wo/c2z/Vu7dvoJcrkfxEmUYMf4P9PUNeOnzhN1bVhAaEkxKUiKWto4MHreUoiWlL79bFo+mz4gMXdi79jdVKqnyDBwj6cLVM9vxuHUGuZ4e+gZGdOk/kaTEOE7tWYwoKmjQoisly1bj8PbFNGvXhyYqnT20bSE+jyUZDPlpjto3bFs5hVc+nsTFRmFhaUPnPqNp2LI7m5dO5ONbH2KiJBm0bN+bXkN+1uK38yZbgKcP3TiwfTlhwQG06TqUbgPGcUtlY9/K74yxnUmMj1WfceBSvDSzl+/6x/o1aWR3YqIiSFMddlahemNGTFoFwMaFo+mfyXZ3qlMZlmPwuEXoq8bHpVOk8VEQZBgaGTN1xWmMTcywMJSylpw9tpvTR7ZjaW1Lk5ad6fIP7KJek7ac2L8JpVJJk5ad6dp7WK5tNzk5iV9+6MTyzac0xkePu9fYvGoOycmJyGRyXEpUZMKf+/+x/7p6Zidn9q9ArqePqZkFFla2lCpXncJFS2X42m0L8VHp15AxcyiergcrpuCbRQ8aterO1bP7uXRqF3ExkRgYGdOmyyA69RrOjUvHvuoX/T+8YsfaWSiVCkSlSK2GrencW0pXOPWnLiTGx6n1q6hraeYu35kvsce+bStRqPzXkk0n8VD5r7zGHl16SSn1Lv91kKsXjoEINeq1oHSF6hxWxUyNWnaR5KGy42YqO96/ZRHPVPIYNk6SRzpEUWTdook8f3wfeydn+o/OGI83LPyJ/j/OxsrGgbBgKZVhbuMEAP8PL9m2YiKRYUHI5XJadx5AjwFjOLJzJR53L2NiZoGengF2DoX4+PalBn9+H16xfc0sRKUCpVKkdsPWdOkj9dfr514c3L4UhVKB7OVreoaBi+ZRUhqotnc5tk3rYGBnTXJwOK/nrsVv5zGtZZ8bw5kaRVEqlTRs2ZWO3w3/xzHC9tXT+fTuJdGRYaSmJGNtV4hBYxfmWyy+csYQEuKikMn1sLEvQpD/GwwMjOg18k+cS0jjz46lP/Ld8HlYWDsQHuLHgXWTSIyLonDx8vQdvQQ91QqUm2e3c+fyfuJiwjE2NqFNl/7/KGZO19u01FS2r5vLp/evCPj0zgvpzIFrOffavx9DZgb9x16Md891+lduwdBNDmSfHLABdgKuZD+QUNv1oUiTA8eARaIo1stESw74AzWQziCYJIqip+peNaSzByyRDoZcJYriVkEQRgOTkSYavAFzbZMD6bj4OCXfO9DC8AuJZf8B9GVfOXr2G5GmzP8FMAlpBl8v9C+CUvmv9C9aYaKfT58DsiBNLJiFUImp+X9ua0HJwEie9vVC3wBlgVAFhVL+9UJ5hJHeF6LJf4DgOPMCoWusn/99ZiAvGF+bosj//gIw1i+YPotJNs53mumTA/mNglrGGZGU/zIw0isY/ZIJBeNpjPUKaMwpgNhDIRaMjRXEOAYF478AoqvW+HqhPMLssVe+04SCk21Sav7rgqNZ/NcLfSPql7f47wlEvwDd5MD/eLaCrBMDqmsRSGkCc3t9F9JWAIB6We4pgEKqn82y3HsMaK7pka5vBDZ+nXsddNBBBx100EEHHXTQQQcd8gP/yx/N0/G/fuaADjrooIMOOuiggw466KCDDjr8z+N/euXA/w8QxfxfkZKQWjBL6gtqaV9kUj4daZsJ5oYFs8w1NrlgZGsgL5jlmCmK/J8//FoKn/8FJKTqFwjd+JSC0S8Tg/+eZbmJaQUjW7MC8gnJafk/DKcWwHYNKBh/AAXnE0wLYLtCYgGNjwWFgrCx2OSC0QM9WcF8sSsIG4OCkW1B+dqCsjFFAcSgUDBbAOKqVc93mgCGD58WCF1Lo/z3X9HJ+R8v//8GpVK3ckC3ckAHHXTQQQcddNBBBx100EEHHf7HoVs5oIMOOuiggw466KCDDjrooMP/NETdygHd5MB/K1SpDFfbObqgb2hE/9F/4uJaIVu58BB/dq/+jYT4aJyLl2fg2EXo6enjcfsvTu5eRHJSAjKZnH6j5lKjgZS3OiE+hv0bZxPo90ZKZahvgCItDRfX8gwZtwA9fX1EUeTozsX4PLotpeAbM4+iJaTn+3i5cWznYlXKmB606f4DPl5u7F7zB0lJCZiZWeJcrCTDxs/B2saetNRUdm2czxOP2yQlJWBj68BPvy2mWMny6nYoFQrm/jYIKxt7dXqtkwc3cen0PhSqdFWd+k2kcfuBWmWwb80kEuKjKVK8Av3HLERPz4Bnnte4eGQtgkxAJtOj6+DfKVGuJvevHePkzvmIgKmZJSnJiXTpO5pWnQcA0mElh7cvwfvRHVXKmzkUK1meiLAgdqyZQUxkOIJMoEnrnrTs1B+AY7tX8tjjJnEx0aSlJmNtV5j+YxbhnEOf5YVfURRZNWsoH14/RRAEGrftS4/Bv2WjGxbizy512q7yDB63ED09fYIC3rF/wwz837+gU9/xtOwyVEqTtHEmD+9I+Z8trR1o3H4gTdoPyhWv3h5XObJlJslJUnqe7t9Po27zngBcP7ePO1ePI4pQrW4LXjy5R0JcTJ706+iORcRGRyCXy7G0cWDQmHnIZHIObZlHclICNg6FGTp+EfGxUWxY8BPhIQHo6Rti5+hMj8ETKVOpjlb6kWFB7F43jZioMARBRqNWPWmsavOpvcu4f/0EKclJ6OsbMHzyWkpXqJ2DzaWnhirPwLGSnD1vn+XKmR2Iokh8bBRyuR7GpuYMGD0flxI52W7OdAAMjUzo/cMMihQvS0pyEnPGtSUxPhZBEKjduDN9Rs7JgW52n+DpdparZ7ZLdA1N6DV8BkWKlePFYzcObPiDhIRYTEwtaN9jmNoW8mIPpcvXwPeZh5Saq1U32vcYxt+nd3Ny7wqW7LiBqbkVR3csxsfLDX0DIwaPnUfREuVVfX6HozsXIyqVNGjZnbbdfwDgr4PreHDrHDGRoQgyGS06DqRL/59xv32OK6d3qfn7/OkVVraOmJhafNVXATy6d5lzRzYSHPCO3xYeIC4mkuO7FpOUmAACmJlZItfT47shv1C+ch0pjd/2pXg/csPA0IjvNWQwk+jIMASZjMatuhMWHID3IzcEQYa+vgFKEWztCzNk/CKMTczUtiql2JPsYvC4BejpSXZxbOdifLxUevvTPLXuXDu7l7vXTgAiijQFSqUCQyNjWncbwc0L+0hOSsDWvgiDVc/Jiz8AKSf5rLEq/UKgZuMu9M5Bv7T5hHR8euvNmhn9GfTzMqrWbYvn7dMc2zYHpUIh6VfPH2jZKYt+7VjCs0duGBgYMXTcXLVe7F4/C2/PW5hb2jBr1XF1nWded9i1dgYJcTGYmFnQsHkneg/5WYPmge1L8X4o6ewP42Z/dbw5cWAD92+eJypC6suWHQfQbcB4jbaLosiRHUt45iXxOmRsBq971s/C+6HE68yVGbyeObieB7fOEa3S4fyi63nnEge2/klCXAx2jkUZ9PPyfBlvggPesX7OIFWaRwFBJqN9759p0n5wdrprJ5EYF00R1wr0+ym7Hqyd2Z+B4yU9ACn2OLx5Fp/9XhMXE4GBoREmZpZ5jm+8Pa9x/shaBEGGTCbDzqEI/h98s9lMZuRkc0EB79mntodxtFKNj8d2Lub+jdOkpiRhbVeIGWsu5pq/gva1TVr3pEXHfhzevoT7N8+TkpKEtW0hbB0KM2jMPKxsHDLaHezPjkztzu0YvH/jbOJiIjAyNqVNt8G07zEMv/e+7N/8J0lJidjaF8La1oEXT91zHSedObSJ6+cPkZyUgAjUadyO78fNzWYLeY2/zhzahNuVE5gUkWh0iIAKX0g6UmXrAhw6NCMlJJxb1TtrPh84aQsvTMBACf1CoaQWGt8iV5B8z5zxnYmJDsfS2o6GLbuTmpKM29UTmFtYA9Cl31hePL6XZz/z2P060VFhpCQnYmNfmEFjF+Up9ggOeMeBjTPwU40NLToPVde5cX4fP/dZ/AwQgK2+vr6rcpawDv926LYVaIEgCKIgCHsz/dYTBCFUEISzqt9dBEGYkkeaswVBWJjlWjVBEF58pc6kHG63B0pPW3WePiNmc3TbPK2F/jqwkmYdBzF91XlMzCy4f01yFrFRYTgXL8+yvY/o0HschzbPUtc5tnMxFao3ZObqMzgXL0fLToOZvfYsJmYWquBTGhxCAz8ye+1Z+v84k0Nb5wOSYzuyfQFjpm1kxspTeN65QMDHVxzZvoDJ8zax8cBtzK2sKVayPH8d3grAzb9PEhkegmvpiizbcg65XI89mzVExd9nD1LIubjGtZBAP2zsHFi8x4ufZuzi0Z2zWmVw7sAKmnQYzB8rL2BiaoH7dakNpSvVZeLiE0xcdII+P87jyFYpV/K109uYs+YEa/ffwdzSGrmeHtXrNlfTe/bIjeDAT8xff5pBo6azf8sCAGQyOb2GTGDu2hP8sWgP1y8c5rPfWwDKV61HryG/UrRkJRq07ksR1/Ic3z43O7N55Bfg7t+H8H//gsU73Bg7Yyv3rh4nJPBjNrpn9q2kecdBzFxzDhNTC+6p+tLUzJLvvv9Dw9E/97pNROhnxs7ey5iZuzAxs+TO5YME+b/JFa+iUoFLyUos3uPFdyNmc2LnnwAE+r3mztXjTF54gKnLjnLnynFqNWyfZ/1q0/0HXMtUwdLGgTbdfuDQ1vns3zSbrgN+YdqKE1St05IrZ3Zxav8q6jbrwpz1F6jVqD2VajZm99ppOdKXyeX0GDyRmatO89uCfdy6dJggf6kPjU3MKVaqMsv3PaRSzWbsWT1Za/+d2b+SZh0GMWP1OYxNLbivapOtgzPjZ+2ky4BfsbJxwMLKjr4jZnF0+/xvojNl6Qna9viRw1ulF7TXPu4ULlqWZXsf8dO0rTy8c54Pr59ko5uTT7C1L8K4mbv4fclJ2vQYxeEtc1AqFRzeMgtjU3OW7byKhZUtHncuEfw5Q79yYw+/L9iJ29VT9PlhMnNWH8fj9kVePH3Ay6f3sLErpO7zkMBPzF77FwNGzeTQlow+P7xtAWOnbWDGypN4ul0kUGVXLToPQiaTMXP1Kbr0Hcvtv48R6PeWOo07MnXZUaYuO0qj1t+hb2DI/I2Xv+qr0ukWdinFyEkrKFW+JkqlkiPbF/Dz9LWM+X05JiZmjJy4iGHj5rJj9QyVDO4QEviJP9UyWJhJBr8yb+0Jpi7azaVTe/j0/iV/rj+NTCZDoVQwbbmkr1fP7FLL9PS+VTTvOIhZa85inMlWn3u5ERr0kVlrztJv5EwObZPaEhURzM0L+5m86CDdB04kKTGOtj1H0nfkLA5unkWXAb8wdflJqtRpydUzOyX9yoM/AHil0q/Fe7z4cdo2vO6e46MW/crJJwAolQrOHVhB2aoN1b8vHlnHiAmLWbP/HuZWNlz5a5/ab6brV0jgJ+atO8PA0TPYv+VP9b36zbowfsYGjecrFQr2rJ+NvZMLa/Zew9Lalmq1NBMDeT+6Q/BnPxZuOMWQ0dNzNd607TIAQZAxa/VJla4d1+AT4JlKh+euPcOAUTM4kJnX5l0YN12TV4CWnQciyPKfbkJ8DIVdSlGiXC1adhuRb+NNRIg/ziUqsWi3Fz9O244iLY1KtVplp3twBU3aD2bKygsYa9ODgysoW6WhRp2TuxdRrlpDug+eTNGSlZi85OQ3xTdlKtVj8uITTF58nLrNuvP88Z1sNpMVOdmcqZkFvb6fQovOQ9Rl0+1wxOR19PlxDjGRoXniryB9bXrscfPSMYIDP7Fg01kmzd2KiZk5lWo24cKxzRo8ntq/ihadBuVpDD687U9kchlTlx3Hysaeu9fO8NnvLXs2zKX7oPHMXnUUeycXXjx5kKc4SVRKZyelx19+715mt4VviL8AWnUayKQAmBTw5YkBAP/dJ3DvNFzrvRfGEKYPU/2gVxgcs9NOI69yTce1s3uJjQmneKlKzFp5Ag+3i8TGRNKy40CmLzvC9GVHEAQhz/6gddchdB/0M0VLVqRTv19wKOya59jDxMySHkOzjw2fP73m3tXjAHWAqkCnsmXLltYumX8/RFH8j/39W6GbHNCOeKCSIAjpCYJbAwHpN0VRPCOK4qI80jwI9MlyrS9w4Bt57ArsEQSB4qWrkpgQS3SWAUoURV77PKBq3TYA1G7SFW/PawCEBn2ibvMeCIJA3WbdSEtNIToylKSEON48f0iDFj2k+s89qdusCwB1m3bhqcd1AJ56XKdu084IgoBrmaokxkvP//DmGfZORbFzdEZPX5+aDdtx69Jh7J2K4lK8DHr6+tRt1IaP715K84vAZ7930hfB5h2xtLbF2taB6MhwoiKk9kSEBfP0oRtNWnXTaF9QwAeKlyiPIAgUU8kg6yCdLoMqKhnUatIVb8+rABgamSKoTulJSU5EQODTG29snVywd5L4L1ayPIaGxtg6FFbTfOx+k/rNOiEIAiXKViExPpaoiFCsbOzVX5+MjE0p5OxKVLjET8Vq9XnqeZuajbtQvEw1RFHMF34BvD2uULRERQyNTChZrgZyPX3cb57ORveVjzvV6rWW+rJZF556SLpgbmlLsVKVkMszFhJ5e16nQcueuJSoSLHSVUlOisfGoQjRESG54tXX+y61GndBEATsHIsiKpXERIYSEvAO19JVMDA0RiaTk5SYQGpqcp7168Nrb+o160KtRu2JCPtMYnwswQHvKFWhJgDlq9TH697fvHrmTqsuQ7GycaBu0y58ePOMtNRkHj+4opW+pbW9ehbfyNgUxyKuREUEAxAVHkSdpl0RBIEqdVuTnJSYg825U1Ul5zpNu+CtkrNr2WqYmFnyzOM6DVr1IjoihOKZnp1XOgDFS1chKlzi75nndeo2644gCDi7VkCpUBAfG6VVv7T5BNey1TXoRkcE8/GNNyZmlpSpUANTUwvqNGqLkZEJXg+uq2nmxh4C/d9jYmqOTJChp69P7UZtObx9Kd0H/ao+Keupx3XqNkvvkyokJGTucxcNn/LE4wYAwQEf1PdS01JxcHLhqWcGbwB3rx6nfJUGufJV6XWdnEvgWMRV4t3vDfZORbF3csa1TCXqNe3IY/cbFC5aktSUFFJTU3jsfoN6KhmULFuFhBx8glxPj9LlqyMIAlERoYhKJdGRoZSrUp/HD66o++iVjzvVM9nqk3S78LxOnSbZ9RZAoVSQmpLME4+rWFrbY2XjiGuZqqSmJGHvVAyAclXq8+TBlTz7g3T9qt00i37FadcvbT4BwO3ifirXbY2ZhQ0An954Y1+4OFVrN0NPX586jdtjYGhEVCY/88TjBvWaqvSrTBWNNpepWBMTMwsNHt6/eYaoVNKlz2iMjU2p26gNr19qHm7m5X6TBs07qvqrMgnxcV8dbwL9P+JQyAV7R2cUaSnYO7nwVKWH6XjqkaEHJcpU0RiXS1fIzitIOuzglP90/d6/pGnbXgiCQCGXMvk23jx7eE3t21OSEpHJ5Ojp6Wej+yYz3cZdeZZZDy7tp0qd1phZ2qivJSXE8fbFQ+o174m353XqNO2GqZnlN8U3hkYmat59ve9hZGKm1WYy08rJ5rTZQ7odlqpQm1Lla6MUlXniryB9bXrs8dTzFvWbdcLE1FxdNiYqLHu7n2Vqdy7HYDMLG5yKlMDJ2ZU6jdtha1+IJ+43CP78kTKqMTguJpLU1OQ8xUlRESGYmVup46/ajdryxP2GBs/fEn/lFRFunqRGRGu998wUasVK4WvxZEiUoV2f8ihXgMjwIDzvXsCxsCsGhsaSDBq2JTjggwb9b/EHxiZmPPW4Qe0mXUhNTsLCyi7PsUdOY0NwwDuKl66Cr69vgq+vbxpwE+j+ZSnr8G+GbnIgZ1wAOqr+3w/p5R4AQRCGCoKwTvX/XoIgPBME4YkgCLdU1+SCICwTBMFbEISngiCME0XRF4gSBKFupmf0Bg4JgjBCEAQPFY3jgiCY5IK/IoBf+g8rG0eiVS8x6YiPjcLYxFxtyFIZKeiKjgjG2tYJgPvXT2BmYUN0RDBhIf6YWdiwd/0M/pzYE0VaKmmp0omp1raO6hel6IgQrFT1AaxsHYmKCCEqIhhrW8eM6zaOhId8Vl87vm89F07t5cOb53TrNxoAF9cyBPq/x8rajtDgAD68fYGxiRmRqmDt4I7l9BryM4JMU12TEhN47u3BssndObRpOuaWttplYJohA0tbR2IyBZ7eHldYNLET25aMps+P84iODMbKtpD6fkigv8bEAEgDmLVdRtutVW3PjLCQz3x674trmUoa9axsnXC/cYLyVRtjmVOf5YFfAIUijdDgT8THRpGSnIgiLS3byoHsuuCk8aKfFVnbaGpuxeePvhQrVSVXvEZHhBAR6q/mtVDRMkRHBOPkUoo3Lx4RFxtFZHgQoqgkWtXPedGv9PtWNo5EhYdgZeuIrYMzTz1vANKy8MjwII02W9s6EuT/DmfXcsRGhWulnxnhIQH4v39JcVWboyIzeHpw/STWdo7ZZKhNzlnpRkWGEPDhJeWrNVLL7VvoANy/flJNJyoyBEtre5b83pPpI5tgbmWLuaXtV+hmf7ZE9wTlqzUiOiIEO6eivHou9ZmZpTUBH18TGRaU0Z5c2MOnd76kJCep7SEmOgJBJsO5eNkMOuEhGr7DWtW32ek7qO0mKiKEmKhwpv7YBo/b56jbtDNR4ZrPDv78kWp1W6p/f8lXZa0LUpCrwZetA1ERITy6d5WiJcqir29AZEQINnZZy2gGXWEhn4mNiqBMRSl4LlK0JHr6BhKt+5K+QvY+ss7kJ7LKIr0tVjaOtOw8hBmj2/Dgxl+YmltRvmoDQHrJe3jnPABe9y8RGR6UZ3+Q/mxLGweWT+nBrB8bY2Zli7mFFv3K0ScE4+1xlQatMubIs/pbPX0DIsODcS1dWeO5NlnaHKmlnzKXT1Ok8vrFI+ZNHsyda2f5+M5Xo0xkeAg2mfrUxtbhq+ONpGsR/PFjW9xvn6de005EZrXt8BD1uAo565QGLyodzm+6Wevk13gTHRGClY1E9/G9C1jZOhEdqUk3IQtdK1tHoiMz9OCZx1Xqt9L8VhIe4oeZhTUHNk7n0d3zPHQ7S3JSgrq9eYlvAJ66X2HBhM4897pN+54/ZshOi3/6ks1pQ1Y7lMv18sxfOvLb16bHHkqlQl325P51RIQG8vDuRTr1GZNzu3M5BhsaGat9opWtI0pRJDIilMJFS6onbv3evyQ+LiZXvKaPC4mJCURFhjDn197sWjcbYzMLtV1+iwwyx1/XLxxiaRE4ZA8J/+DNJ0YOVmkZv60UfF2fciFXgGM7l1CjfluNcdvK1pGkxHhuXDzEvAm92LN+FmEhn/PsDwBeertzYtciPN3O0aH3mH8Ue2RGIZfSvH35kLJly9qWLVvWBOgAuHyVoX8pRKXyP/b3b4VuciBnHAL6CoJgBFQBHuRQbibQVhTFqkAX1bWRgCtQXRTFKsB+1fWDSKsFEAShHhAuiuJr4IQoirVVNF4AP+SCv2z5Y9JnyjOQfclKRhnp3msfd+5fP4GdU1EEQUCpSMPv/Qsat+3Nz7O2gSBw+dSOTA+V6mtbDiNkZ0n1zIz/9xw4hv4/TMKpSDGunT8MQOOWXdA3MGTX+vkc3L6cUuWqIggSr489bmFhaU3xTPtB02Fj78ToiQuZsOg4Ftb2hAZ90pKvR8uynUxlKtduxZTlZ/l+4louHl2rUTwtNZVP71/iUEjTx2lteyaaSYkJbFoyiT7DJqn3EKfX87x1BplMjxqNOmUXzrfwi7RnsVajjqybP5INC0ZhaGSCTKaZykzURvcLyNzG5KR4Aj+9olnHoRhlas8XeRVFSpSrpeY1PMQPBAHHIiVp3fV71s0byfYVk9DT00cmz+A1t/qV+X667Dv0GsWti4dYNLkPSUnx6Ollmd3+/IHY6HD6jZz5VfpJiQlsXTaB776fnNFmVZ3LJ7Ygk8sxt7TTkh5Km25o/o6PicTn4S26DPg1xzK5ofP6mTv3r53IoCOKyGRyJi8+zuwNV0lKiCM8xD8XdDUJp/uEzv0nACImpha06z6UlbNHc/nUHswsrJFl+nKQG3v4+/QeSpSpjLGJGcnJiTzxuEmJMpU16mjTUEEQ1HLPckPd5mKlKrJg82VqN+7IS+/7Gs9+//opMpkMW0dnzeo5+qrs17W1Lz4uhuN71zBw1LQcmc9MKikxgY1LJlHIxRVDI2lB2pAxs4gMD2bP2j9IToxHrvr6qt1WM9qrjeeEuBi8Pa4zZ/0FylauQ2pKMh63/gKkVRCP711mye+9SUpMQK6nn2d/ID1aRBBkTFx0gpnrr5GcEEdYiF/WUlpYl3g/tWcRnfpP0PRNmYonJSZw/dxBSpWvns1vamvzFxgFUSQhPpbpi3dTp3Fbnnndy0JHO80vjTeiKFK8VHkWbr5EncYdeJFF1ySqX1GEHPgtVqpivtPNXZ28jzfpOpiWloLPw+uYW9pmsydtz05v0+k9i+jYb0K2MUqpVOD//gUNW/ehZLka6BsYcvX09mz1v8R75jJV6rRi6oq/cClRQb2kOydaX7Q5bciVTv7f+Nr02COzfLsPGEuJctWoWL0xNy+qv3N9cRzMU4yn+hsyZjbXLxxh/qT+KBSKbF+YvxYnVaxWj1oN2jBj+SEsre1wv3Ux2xO/Jf5q1q4Xf274i4kBYJEGZ2yzkcg1tGVuzKb/3yBX74c3Mbe0wS7LWAVQpFhp5q87y7Rlh7GwtiPQ750WJr6eUtKxcDGGTVxFrUYduaXSg2+JPbLCybkELbsMA/gbuAg8AdK+WEmHfzV0BxLmAFEUnwqCUBxp1cD5LxS9A+wSBOEIkD4CtQI2iaKYpqIVobp+CLgrCMJEpEmCdC9dSRCE+YAVYAZc0vagsmXLjgFGpKWl2SYmJholJCTsuXB8G+17DicqIhgLaweN8qbm1iQmxKJQpCGX63Hzwj4iQgNY8ntPipasxDvfR9y7eowfp2xi69KxWFg7IAgCVraOuJauonZin94+ByAyPBhL1UE2VraORIVnmtEOD8bSxp60tFQiwzNm0KMigrGxL0x4iHpXBpHhwZQuX52H967Rrd8o5HI9KlarR9lKNanXuB1/TvmexMR4rKzt8Lx7hccet3j68A6pqSnEx0YzdmAzbO0L4VqqApGRoTjIZNRr8R03zu7EUpsM4jNkEB0ejIW1fTbZlixfi0PBfhgYmhAVHghI+zwtrWxxcNKcHLC2ddSYzY8MD8ZSRTMtLZVNSydRt0l7atRryfULh7n9t6QWxiZmBH12Z+KiEwiCQHRE8DfzG+j3incvHrL0t64UK12VIsXK0lX1kvj7sEYUKqq53cssiy5ERQSp+zIdH988w//jSzxun6VoyUpEhgVR2DWVXSt/QU/fkJqNNA/mycrr7fN7iQwNYPmUHriUqKTWj5Lla5GclICevnQYVYOWPWjQUtq28uvAOurB8Gv69fzJHe5fP01MVBg1G7YjKjyIqAhJ7148uUuJstXUy/iCP3/gmectwkMDUCjSiIkKY9+GmTgXL4e9k0uO+gugSEtl2/IJ1G7ckejIMJZM/g6AoiUr8dDtLAEffBkzYxtLf+/9VZuLigjC0tqB25cOcu/qcVJTkomOCqX9d6MxNbcCUPVx7uikI+CjLwe3zKJWo06snzdczV/612cTUwsEmZxAv9dUr9/uC3Q19evzR18ObZ7Jj1M2YWpuhaWNI5HhQTRqNYNGrbpz4fh2fB7fw7FQUXWd3NhDlVqNCVLtnQ0N8icmKpyHd//G5/F9osKDWTi5L6Ur1NTwHZERmXyKBv0QtSysMj27duP2XD+3j+YdMyYdHt65KG0NyaWvSteBzDC3tOG1j0eGjPze4fP4HmOnrFT7BmtbByLCMvEeHqKWwZWzBzh1YANGxqZUqdlIXa6QsyvmFtaMn7WdpMR4fB7dBrLbqiSH7O1Vt8XanhN7l+P/8RXr5v1IsZIVEeR6vHv1hNpNOpMQF8P42TuwtLYn5PMHfB7dypU/AHjn64XHb9JZLkVLZti0sUq/sp5B8iX/5f/Oh71rpCN04mMjefn4Nk06DCEqPBBFWiqbl06kkEsJSpXXzEVubetIRJY2W2npp3RY2ToiyORUr9sCQRDQ19dHLpcTGxOFhaV1Bs1MfR8RHqJ1vElKiGPLyumM/HW+ig+pTu3G7bl6bj8tO2pOcFnbOqptECSd+hKv6jqZdPif0L1x4RBuV6XxpljJihp18nO8iYoIIv5xNM6uFYgM+6zdf2WiGxUejIWVRNfvvQ/71mbowYvHt5HL9Aj+/BZBEDiybQ5FS1bC0soev/c+6vZ+3Udm8H770kHuXTsGSHr7zOMqcTGRmFlYq20mM75kc+mQxkdfPG6fk2QbFkSxMtI9hSItT/xBwfjaBZMHkpgQx9kjWyheqmI2X9F1wM/s2zBTvXrAzCJLu3MZ4yUnJap9Z1R4sBQ32thTyNmVX2dtBGDL8t/58OZ5jrxmjpPSUbhoSR7eu4JMJqNx6x64XTlJ5RoNNOSal/grHRZW0myADKgXC9ucyBPcLOC+ufR/l2SI0gOSVXKRk23c+Ba5et3/G2/PGzx2v0ZCXDQymZwdq6dS2KUkDk4u6o8ojVr14Nalo7n2M1l9QlR4EDUbdWDzojEoc6W3Qdn8hjbUb9GDORP61gAoW7bsAiDrl4n/Gih12Qp0Kwe+gjPAMjJtKcgKURRHAdORltA8FgTBFmkSNZt2iaLoB3wAmgI9gSOqW7uAsaIoVgbmAEbanuXr67ve19e32tu3b13Mzc2HOjo6+rbr8QMfXj/B2MQs24AnCAKlKtThyYPLAKQkJ9C5/wQmLz6Oa5nqXDq+iQE/LSAhPlpd38LKDmtbR4ID3qscvoN6eeWDm2eoUrsZAFVqNePBzb8QRZH3r55gbGKOpbU9xUpVJCTwI2HB/qSlpvLwzkUat+lNSOBHXjz1IC01lQdul5HJ5TipDnxKTk6kYtV63L1+jmde90hJTsLCwgYrG3u+GzSO5dsusHTLWUZNXEDFavVYt+8Gc1YepEyF6ty9fg5RFLl5fg+GhibZAhtBEChVsQ5PVTLwvHWaSjVbABAW9FE9AeL//jlpaamUrlyPsKBPhAUHcP/medJSU6iqanM6qtZuyr0bZxFFkXe+TzE2McPKxh5RFNmzfg6FirjSuot0wn3z9n2YueIwPQaOJyw4ACvbQugbGPHx9ROMTMy+md/ipathamHNpCWnqFSrJfeuHUcURZ54XCMlOZHGrXtno1u6Ym0e3/9b6ssbZ6hcq7lGmWKlKtGi42CmLD1GlTotcL91hkObZ2BsYo6NQ5Gv8pqSnEjHfhOYuOgERUtWxvP2GURRxOPmKQCcnEsBEBsdDkBkWBAymRwDA6Nc6Ve7HiOYseoUZhbWuJauwv0bZ/B0u4CNXSGMTcyRqfRUqVRy8fgWGrftTZmKtXlw4wwbF47FsYgr9VTnZ+Skv6Iosm/jLJyKuNKy82CatuvL5CXHmLzkGFa2jnjcOsvw39bw+eMrjHKwudIVavNEJWf3m2eoVKs5jdv2Y/jktSiVCtr1GIWvt/Ql88OrJ3miAxARFsiO5b8yaMxCOvQeo+avVMXaPLh+QnVWiAeKtBSKlaycjW5mn+Bx6zSVa7VQ9UcgO1b8wsAxC3EoXByQAuuwoE+8f+1DWmoq926eIzw0kNqNMyYccmMPvb6fSEigZFdOhYvj4OTC5D93Mn/jBaxsHfljySFqNmzHgxvpffJU7ZMkn/JJw6dUqd0UAGNTc/W9x/evkpqaQuVazdR64HXvMo1b98q1r0qvmxmFnEsSEviR0OAAYqIjuHr2AB2/G06p8tU0ZHBfJYO3WWTw8e0LGrXsyrLtl6hWp5m6nPdDN4xNzDC3tOXSiS00at1L3UdlKtbGK5OtVlHxVblWM9xvZW9Lo1Y9sbCyY+L8PVSu3ZxnnjdwLFyc96+eYGBohKW1vWQXJ7bQqHXvXPkDgBJlqzNl6TGmLD1G6Uq1cb8h6dfb5x6k5aRfOfivaWsuM33t30xf+zdV6rahx7DpNOs0lLDAT2xZ/jsOhYsSFR5C1VpNNWhWrd2U+zdV+pVJL3JC8VIVAfC6f5W01FTuXD+LXK6PuYWVuky12k3UY8dbX29MVP2VdbwpV7k2I3+VDu0yMTUnONCPsOAAvO5fIzU1Ra2H6ahSK0MP3r16qtW2s8JIrcP/nG6z9n3Vh5ZVq9NcXSfQ71W+jjeet8/gdeccLiUqY2ScA90KmejePk1FlZ+Ztvoy09b8zbQ1Kj34fjqVarekZdeRFCtVhSE/L6NyrRY8vHMOh8Ilch3fZPZl5ao25LdFx5i8+DiFXEqTlJiAiZmlhs1kpZWTzaVDGh8H8cfSo6rxUbJD//cvkAmyPPFXUL62YrX6LN1+mZkrDlOtTnPu3ThLUMAHVVlzPrz2xrGwa87tzmWMFxsdTpD/O4IDPuB++yLhoYFUrd2MmCjpO5hSqSQ2Wso2kZs4KR1WNo5qW3h49+9/HH+lI/MWL29TcEohT2gUg/oww8rx4GkuBfgfDMFIydf1KRdy7TrgZ/7cfIU/N13G1MwS19KVGfzTHDzuXMK1TMZ2zscPrlHYpVSu/Uy6TxgxcSnV6jTH49YZvD2uYWZhnefY40tIj+vKli1bFOjBF96bdPj3Q/g3n5b4fwVBEOJEUTQTBMEZ6CmK4mpBEJoBk0RR7CQIwlCgliiKYwVBKCmK4ltVPS/ge6Ae0uqBvqIopgmCYJO+ekAQhJ+Qth1EiaLYTHUtDKgARCKtUggQRXGoIAizgThRFJdl5VGVynCdrYPzTwaGxvQbNY+iJaX9VZsXjabvyDlY2jgQFuzHnjW/kRAXTZHi5Rk0dhF6+gYc3DQDT7ez6e3F1qEIfyyXlqGumTWIpMQ4QDqAJCEumsSEOFxcyzFk/EL09Q0QRZEj2xfw/PEdDAyMGDhmHsVKSkHZs0e3Ob5rCUqlgvrNu9Gu50iePbrNjpWTSEtNxdTcAtdSFSlVriompuZUrtGAZbPHqA6wScHWzokRv87HtZRmipWXzzy5eGqvOrXUlpXT8X50h6TERPT0DRj883LKVWsMwNbFo+g9Yi6WNg6EB/uxd+0ktQwGjFmMnr4B185sw/PWGeR6eugbGNGp/0RKlKvJC69bnN6zgLDgANr3HEa3/mO4eekoAE3b9kIURQ5uXcQzr7uqVDqzKV6qIq9feLF02jCKFCutXubWfcBYKtdszLSfupCakkxKSgrJSfEYGJrw4x9bcFH12T/hVxRF5v7UjPjYKASZjO6Df6NJ274AbFw4mv4/ZujCTnXqsnIMHrcIfX0DYqLCWDqljyo1lQxDI2P+WH6K/Rtn8NT9Knr6BljZFsLA0IgOfX7B7fKBr/J69fRWrv+1g5Rk6cCqbkOmUK+F9PIzY3h9TM2tMDA0omWXIdw8f1CVMif3+nVs52Jio8ORyeRY2TgwcMw83r304talw0RFBFO3aTf6DP+D8JAAVswcSnREKEYmptjYFUIQZIydvpELxzZno//mxSNWzhxK4aKlEQRpsqFjv/FUrN6EuePaExsdrk6dWaF6Y36YuAqATQtH0y+TnHevVsm5eDkGjUu3uVk8cf8ba9tCREeEkJQUj0OhYvQfPZ+iqrblhY6NnXQWhkwuZ9LCw/h/eMmG+SOkfkSgdtOu9BkxK9c+4dDmmTxxv4K1KnuAXC5n4oIjPPe6xc6Vv6JUKDA1t+SHX/4kJPBTnu0hMSEORVoqevqGNGzZlY7fDefahWOcObiO2WtOY2puxeFtC6U+MTRi0E9zKVYqc58vQalUUr9FN9r3HCH5gKUT+PjWh5goSReate9Lt4ETuH35CMGfP/L+1WMm/bkvT74K4PGDqxzdsZC4mEiMTc2xsnEkOSmeuNgokhMTKORSgriYKEmflx3A3NKaA1sX4eN1L5MMKvD6hRdLpv1AkWKlEAQZoihiY+dIkP8HUlKSpMPcDIyoVqclAR9f0X/UbKxsHAgLltKqpdvF4HGadvHiyR30DYwY+FNGW84dWc+ju5cQZDKUCgUKRRoGhsaUr9oA74c3Aemk8V/m7MLK1jFP/mDqitOEh/izdu4IklUp7Go16UqvEbNz7b8y4+DGqVSo0ZSqddty7a8dnDuwHLmePqZmFlhY2VKqXHUKFy2VoV/bFuKj0q8hY+aoJwC2rZiCr48ncbFRWFja0LnPaBq16s5j9xvsWDOVtJQUzCysGPnLPII+SzrbvN130iTglsVqnR02bvZXx5v1i3/jw5vnREWFI5fJada+Dz0G/cot1djQRMXroW0L8Xms4vWnOWod3rZyCq+y8NqwZXc2L53Ix7c+ROcz3Uf3r7Jr7XS1D3YuUZGf5x3Ml/Hm6LY5uF8/jn1hV/qNXoBLCWkc27Z4FL1GzsXSWqK7b60qRWKx8vTXogeHNk2lfPWm6lSGQZ9ecHjLTFJTU0hJSgREDI1M8xzfXDm9Hc/bZ5DJ9dDTN8Taxo6Aj6+y2cyGhT/R/8cv21xMVBhLpvTVtIflJ/nr4Boe3DxDWmoKImBhZUf7737iifuV/3NfC9Ct/xiePbrD3etnUCqVWNk44uTsSr8RM9i/eQ4DMvmaHSsn53kMPrBpDrExERgZm9C6yyA6fjeczcsm8+qZJ8am5lSv25ykpIQsPvHLcdL21dN5/fwR0ZFhyOVymrfvS8/BP//j+Gv76un4vfdFfP0GmzQpy4CFghxRbe9ybJvWwcDOmuTgcF7PXYvfTmkligicsIWXJqAvQr8QKHXvqeQjFvz0j+Sajksnt3Px+BYsrGxp0KIrwQEfeOntjgAULVmB/iOnceH4tjz7maCA90RHhZOakoy1nRODxi7KU+wRExXGsj+ksUEmyDAwMmbq8tMYmZixetYQ3r189AJIBSb4+vpe5b8UfSZ9/I+9GB9eVuzr+0H+D6CbHNCC9MmBLNeaoX1y4ARQGmm1wFXgF0AOLAHaIRnKVlEU0w8wtAc+A+NEUdykujYamAx8BLwB869NDqTjgldqvnegvrxgDskw1kstELqRSVoXWvwjmBvmcWo5l4hNNvh6oW+AQQH1WYoi/xcXGel9YVT+FyJN+a/03VohatsQmQ8wMSgY201T5r9+FZQMDOQFs4UyOS3/d/eJX9ov/Q9QEP4AwKyA9Etflv++JkUh/3qhfxHiU/W/XiiPKKiwUU9WMIT1ZAUzPhaE/yooX5taQHqrL//vGc/jqlX/eqFvgOHDpwVCVy7kv94mF6D/alfN4L8nWPoCek/88B97MT6yvPi/Uma6Mwe0IOvEgOraDeCG6v+7kLYCIIpiDy0k0oAJqr+sdEIB/SzXNgIbtZSdnTfOddBBBx100EEHHXTQQQcddNAh79BNDuiggw466KCDDjrooIMOOujwPw1RdyChbnLgvx0FsQStoJblJikKRt2sjZLynWZBbFUAsDBMLhC6BQWhAFxEQS1JLail1OYG+b/FRFFANlZQy2cLyiekivm/xNHSMDHfaQKkFJD/KqhtXEZ6+a+3SWkFtS2qYLZsFMSy74Lqr4KKR431C0a2BbFNsCD6qyBhXQA2FpqQbeFqvqCgYo+CiutSC2ALU0Et/0+uWeXrhb4Bfmd9851mtWLR+U4zAwUzPujwn4duckAHHXTQQQcd/j9CQUwM6KBDOgrq/CAddNBBh/9r6FYO6FIZ6qCDDjrooIMOOuiggw466KDD/zx0Kwd00EEHHXTQQQcddNBBBx10+J+GUiyYrWP/TdBNDvyXomzZsu2A1fZOLjRq1Y32PYZp3BdFkcPbl+D96I4qF+wcipUsT0RYEDvWzCAmMhxBJtCkdU9aduoPwOkD67l/6zzREaEIMhktOw2g+4Dx2enuWMKzR24YGBgxdNxcipYoD8Du9bPw9ryFuaUNPYdM4MgOKS95pRqN+PDGh+SkBGzsC/P9zwsxMjbl6I7F+Hi5oW9gxOCx89R0fLzucHTnYkSlkgYtu9O2+w8AnNizAm/Pm8j19LF3cqZ2446cObiW1ORElAolFlY2iIh07TOSmvVaIIoiB7YvxfuhJIMfxs2mWMny6rYoFQrm/jYIKxt7dS7rEwc24PXgBlGR4aQkJ2FtV5gBYxfj7KqZAxsgPMSffWtUeZyLV6D/mIXo6RnwzPMaF4+sRZAJyGR6dB38OyXK1eT+tWOc3DkfETA1syQlOZGufUfRqvMAtWwPbV+K9yM3DAyN+F6jz2YSHRmGIJPRpHUPWqn67NqFwxzbtRKlKGJuYcVPvy/HtXQljf7SRjM1JZkl04eTlpqCQqmgZv2WdOkzSqNsuUp1uHruAIu23cTMwlpNMyzEX5UfPQYX1/IMHrcAPT19RFHk2M7F+HjdVuWpn4dLCUlu18/v4+7V4yiVImbmVkRHhmJgaEStRh1xv/UXwQHvmLTggDrfb07PCAp4z74NM/B//4JOfcfRqstQdTv/nNCN4M8fkOvpMWHeXvWzMyMsxJ9d6tzu5Rk8bqGK7jv2q+mOp2WXoTx/7MbhrfOJiQzB1MwSCysbQoMD6NZvFG069/8m/TqyaxUP3C4RGx2JTK5Hm66D6Np3VDYby6sebF72u5SDPSIEpVKJuYU1q3ZdzEb3wLZlPE3nd/xsipcsp8HvnEmDsLZ14JfpqwDYsPQP3r/WpLty56XsdHOQg/ejuxzYvpTwkEDsHAuzYN0Jjbp/n97JqX0rsXUogqGRCYPGzKOoqt98vNw4tnMxSqWShi170EblB+Jjo9mx8jfCQz9ja1+YHyYsw8TMAoBblw5zYvdSlKISUzMLVm07hYGBofp5y+ZN5M2Lp5iYWWBoaMTIX2bgWrIcn/0/sm7pNHW5kKAAvus/knZd+wGwc+Niblw+AwKULFOZKX9uy7UMctKFTSum8ujeNUTAxs6JSfO2Y2XjoEEzN7521qrj6jp/Hd7I9fOHSE5OABHqNWnDiJ9nZeN1/9blPHko5cge8fNMtR7Ex8WyY92fBHx6C4LA8HHTKVWuCsf3b+LujQtERYT947EhK79uV05grvIvNes35/7NCyiVSpq07kbHnkOzyzkHHZ40ojNGxibIZHKSkxORCQIKpZLGrbrTvsf32ejk1i927TsagKO7V+KRyXbbdh1Et37Zbffg9qV4P5ToDhuXQXfxtOGkpqWgVEh0u/WT6J4+tImr5w6TnJSACNRt3I7vx83JFb9ZfULp8tXxfeaJUqnAwMAIQSYDBBLiYzExNeePpYfzPO6ePbyRO1ePY25hA0C1ui3xvH2WpMQEEARMzSzQ09On99CfqVCldr74GTMLa5bvuPyP++zUgQ3cv3WOaJXetuo0gB4Dx36TbDP72+sXjnB01wqUohIHpyLMXbYDExNTDZp7tq7giec9DAwN+TGTn1m7dLq6XLqfad+1Lx/fwG/0TgAA7WFJREFUv2b7+kUEfvYnLTUZG/siDBizEJccYo/dq38jIT4a5+LlGTh2EXp6+ni6neXqme0AGBqa0Gv4DIoUK8eLx24c2PAHCQmxmJpaUK5ybX4YNwt9lW/8Fv91fN86Lp7ehyItlabt+tJn+B/Z5JpXXfN7/5IDm+cRHuxPUmI8VrZODP1lmdaxXJLBZOLjonFxLc/AsdJYHhzwjgMbZ+D3/gUd+4wjKjyI51630Tc0okLV+jx/fAdRhIatetCi4yAAwoL92ZEp3hgybgF6+lJMc3TnYnweqWKaTONTulwWT+mHhSMMD5auXbSG++Zgpsrw2CECKiRCla0LcOjQjJSQcG5V75ytPV+CKIrcOP4n75/fRN/AiDYDFuHoUjFbuce39vHoxm6iwz4xasE9jM0km/W8uo2Xnn+RkhRHfHQwaWmpdO39Az0G/JjtOXkdGw7tXMNjj9vI9fTx//jmJPC9r69vVJ4aqMO/DrptBTlAEARREIS9mX7rCYIQKgjC2a/UcxQE4awgCE8EQXguCML5r5QvLgjCsxzu3RAEoVbW62XLlpUD64H2c1Yfx+P2RT77vdUo8+yRG8GBn5i//jSDRk1n/5YFAMhkcnoNmcDctSf4Y9Eerl84rK7bqstABEHG7NUn6dpvLLcvH9dKNyTwE/PWnWHg6Bns3/Kn+l79Zl0YP2ODFCBtXci4aeuZveoEbldO0LTNd0xfcZxqdVpw5fQufLwkOrPX/sWAUTM5tGU+IDnbw9sWMHbaBmasPImn20UCVTyUq1KP6SuPM33FMeydXNi/cQ5jp21g7urDmFtaMXLCn0yYsZY9GxegUKTh/egOwZ/9WLjhFENGT2fP5oUabfn77EEKORfXuNa+22B6DR6PS4lKdOj7Cw6FXTm+fa7Wvjt3YAVNOgzmj5UXMDG1wP269OJTulJdJi4+wcRFJ+jz4zyObJ2FUqng2ultzF1znHX73bCwtEaup0f1us0zyfYOIYGf+FPdZwsz9dmvzFt7gqmLdnP9whE++71DqVBwbPcq+o/8g3X73dDT02f/lkVZ+ks7TT19AybO2cyslYeZufwgPl73+PvMPnXZrv1+4s7101jbFcrW7tP7VtG84yBmrTmLsakF965J7X7u5UZo0EdmrTlLv5EzObRN6tPPn15z9+pxfltwgK4DfiHI/y2j/1hPv5Ez8XQ7x4hJKyhZvmaunmFqZkGv76fQovMQjfLPvdwwNDZl0oIDWFo7cFj17Kw4s28lzTsOYuaac5ho0LXku+//oEXnoQAolQqObv+TcTO3suHAbcytrBnx81wMDI2ooeqzb9GvclVqo6enz9w1x2natic3Lh7ls9+7XPVZTnoAMOLXBQiCwJ/rjtKyQy9ElARkofv04R2CA/1YtPEkQ3+axt5N2vh11bg2asJ8BAHmrz1Gixzo5iQHpULBvi2LqFW/JdXrNiMqIlSjbkRYEA/vXERP35DfFuyn/48zObQ1ww8c2b6AMdM2MmPlKTzvXFD7gcuntlO2cl1mrz1L2cp1uXxKCoZTU5M5tmsJ46csZPvhG5hbWBH82U/9PI+710lKjCc1LZXlm4/xw5gp7Nq4BIDCzsVYsHofC1bvY/6K3RgaGlGrfjOpPx67c+vqOeasOsTGA27ExUbnWgY56YJSoeCdrzfz1x5jzb67pCQncWTnsix68HVfmxWiUvrisXDdETYfusHHd74EfMqqB3cJCvRjyabjfD/mD3ZvXKy+t3/bcirXqMeiDUeZv2q/Wh/ade2HIPvnY4M2tOw0kLmrDjB7+V7uXDvLrzPX8Ofaozy4fSnPOvz7/M3MXr4XUank15lrmLv6OO63L+baxrT5xbe+0iFm5SrXQa6nz/y1x2nWTrvtSnrwiQUbTjN49HT2bs6gO2nuZuasPMysFQd5loluep+ljw2f3r38Jp8wZcEO3K6epu8Pk5m7+jiCIDDi1wVMXXaE6vVaUq1ui28adwFadBzE1GVHmLL4IPdvnOHXmWsY+8cyjE3MGP3bQob/PJutq2bmqo++5GfmrjlO8/a9ATFf+qx1lwHIBDlz1xynW/8x3Lp8/B/7W6VCwZGdyxkydjY7Dl8nOTGRgzvXadB88vAeQZ/9WL75KD+M+YOdmfzMwtV7Wbh6L3+u2KXyM00B2LZ2AbXrN6Voycp0H/IHRUtW5ui2eWjDXwdW0qzjIKavOo+JmQX3r0kTbrb2RRg3cxe/LzlJmx6jOLxlDkqlgiPb5qCnr8/qXVewsLYlPi6aB24Zk7zf4r/u3jjPL9NXUap8DZ4/vquhL8A36drJvSupVKMxRUtW5PuJK6WPSNtzGMv3r6RZh0HMWH0OY1ML7qvGchMzS3oMlcbykM/vCQ36yPTV52jZZRi3Lh1m8sIDTF12lGcPbxES+BGAU/tX0aLTIGavPYuJmQV3VbR8vNwIDfzI7LVnNcandFw/vx+nIpq6DNA0GiYFSH8VVOfj+u8+gXun4Vrb8jV8eH6LqNAPfD/jMq36zOPakdlayxV2rUHPMTuxsCmicb1Wy+H0/+0EIDBo5G+Uq1idR+4382VsqFitDn+uPcifaw4AvAI0Z4n+CyEqxf/Y378VusmBnBEPVBIEwVj1uzUQkIt6c4G/RVGsKopiBWBKAfBWB3jj6+v7Tk9fn9qN2vLE/YZGgcfuN6nfrBOCIFCibBUS42OJigjFysZePSNsZGxKIWdXosJDAQgK+IBDIRfsnZxJS0vB3smFJx6adJ943KBeUxXdMhLd6EipfpmKNTExsyA1JRkHJ4mOnr4+olJJVEQIAOWq1sfrwVWeelynbrPOCIKAa5kqJCRIdD68eYa9kwt2jlLdmg3bqXmoUK0Bcrm02MXUzAp9A0PsHJ0xNbWgbuO2PHa/QWpqCoIgnazu5X6TBs07IggCJctWJiE+jqgIideIsGCePnSjSatuGu0zNjHDy/0mNRt3ITU5CXMrOxITYolRtTEdoijy2ucBVeq2AaBWk654e14FwNDIVM1DSnIiAgKf3nhjm0kmRUuWx9DQGFuHwpn67Ab1VH1WsmwVEr7YZyG8f/MMA0MjDA2N0NPXp3jpSigUmgdF5URTEASMjE0AUCjSUKSl8fqFl7rs/RvnMDW1UAeumdv9ysed6vVaA1C3WReeeFwH4Knndeo0Se/TqmrdCAp4T/HSVTAwNMbn0S1KV6rDU49ruJapSlpqCkbGZrl+hrmlLcVKVVLrQTqeel6nWYeBmJpbYWBopKGXWelWy0T3qcc1rXQ/vvHGzqkodo4u6OnrU7dRGy7/tR8HJ2fsHAp9s36ZmJirbaxUuWpY2djzOJvt5k0PAN6/eYZ9IWfsHYvgee869Zu0x+vBTQ26Xu43adCsQyZ+Y4mKCFPz+8TzDk1aa/L77rWPxK9jER7eu079Jh2y8ZuTHN699sHa1pF3r57RrE0PrKw123pwxwrVigHjbDoj+YGiGn7gqadKzzyuU7dZlwzdcJf68OaFQ5iaWVK9diP09PVp2LQtXh5uACQlJnDh9AEsLG0wNTVHEARKlatMfHwskSoZpMPnqYdGP58+uhtnF1cKO7uip69P/abtcy2DnHTh3WsfHAsXxUHlD4oULUV4yGcNmrnxtVkRFRGCqbkVDk5FJL1t3IZH7rc0yjxyv0XD5pIelMqkB4kJcfj6eNG0dVcA9PT1MTUzByDQ/yOOTs7/eGz4EtJ1LV0mdRq1yZMO50SndqO2ubYxbX4x3ZebmJqpbbd0uWpY2tjjpYVug+a5oKvIoBsZEYqZhaV6bMgLv5l9QqD/e0xMzZEJggYdURR5ePcytRq1/6ZxNzPSyzk4OVOyTCUaNOuA14ObFClaktTUFFJTU/6Rn7FzLMKj+9eo2zi7jX1LnwUFfJD8opMzaakpOBRy+cf+9v2bZyiVSuo0aouevj4NmrbF4/51DZoPH9yiscrGSperREJ8XDY/8+ypJw5ORbBX+ZnPAR8JDgqgdpMulKvSgI9vnpKYoH0ce+3zgKqq2KN2k654e0o+0LVsdUzMLAEoXroK0RHBfHzjjY19EUBAqVRSu0ErwkMCsbKxV9P8Fv9V2MWVilXrIQgyyletn01fvkXXBEHgzYuH1G3WmeTEeByKuOY4lr/2caeqaiyv07QL3lrG8kC/t9Ru0gVBENDT00eup09iQhxyuR6lK9TiiftVKS54lineaNqFpx6Zxpqm2WMagMjwIJ49ukWDlj3IDSLcPEmN+LZMAW+9r1K+TjcEQaCQazWSE2OIiw7JVs7BpQKWts5aaQR9fIqVfTFePPOkfrP2+TY2VK5eL3M8dh/QzoAO/1XQTQ58GReAjqr/9wMOpt8QBMFGEIRTgiA8FQThviAI6blMCgH+6eVEUXyqKi8IgrBUEIRngiB4C4LQJ+vDBEEwFgThkIrmYcA4axkVigDqT2JWto5ERmg6z6iIEKztnNS/rW0d1S/o6QgL+cyn9764lpGWoUeFhxATFc6UkW1xv3We+s06qV8+MtO1yUTXytaRyCxlFIo0zWfbOfHm5WMAvO5dJjIsiKjwEKxtHTPK2DgSFR6ihW8HoiOCswng0f2/cSxcTP07NTWFC6f2MvOXPgwa9QdyuR6R4SHYZHqGja2DWk4Hdyyn15CfVcsuNfHiqQendi/i0Z2ztOs1Fksbx2w8xMdGYWxqrnaKlraOxGSSr7fHFRZN7MS2JaPp8+M8oiODsbLN+AofGuiHrYPmV/nIiBBs7DLJxNZBPUCnIyzkM36qPosKD6VsxVoc27OaySPa8/zxPVyKlck1TaVCwZwJfZn4fSvKV62LQpGGjZ0jj91vYm3rgL2TM0qlInu7TTLabZ1JNln7zkqlc4VdSvHmxSPiYqOIDAskyP8dkeHBGmVy+4ycoO3Z0V+ha2XjlK2MBj1bTft56+tN3cZt1de+Rb+iMvXHnWunKVGmcrb251UPAKLCQ7GxdeLVcy8srWwo6lqGyIisthuqYbvWto7qMge3L6f3kPHIBM2Uhem8vHruhYWVDS6uZYgM1+QlJzlERYQQHhakloO+gaG6rpf7Taxt7ElLTUEmz0hnmK4PURHBGv7BSuUfAGKjI7C0lgJbS2t7YmMiAPjs9xoDQ2MWzxrPtF8G8/H9a/Xzju3fTPtuA4iLidKYWLKxdcjWnnu3/qZ+kzbq36HB/ihFJfMmD2bRtBGkpablWgagXRfS9eD4vvVMGdmWz35vKVy0pAbN3PjarEhMTCA6MoRp4/uzbc08TE3NtfJqm0m/bOwciAwPISToM+aW1mxbM5cZvwxk+9r5JCclquqEEhMV8Y/HBm24ceEQM37uy/F967GwtMngy9YhTzosCALLZo9h84rppCQlZirjkCcby+oXS5SpLD1bZWMAbldPU7JM5WwyyKoHWenO/rUvvw5tRYVMdJMS44mKCGX2r73ZtW42JmYW3+QTPr3zJTU5Se0T0tv95sUjLCxtcShU7JvH3ZsXDzF/wnecObAWcy195HnvKsVcy6Kvb/CP/Mzr54/Ufia/+iwmKoLJI9rz4NYFSW//ob+NCg/F1NyCJx7SxFV4WBAJcXEa5SPCQ7G1z9gipM3P3L/1Nw0y+RmXYiX58NYXa1snHj+4TFR4EFY5xR4a41j2sQ7g/vUTlK/WiOiIEOyditKu60B+G9mR8yd2IyJSqVr9DBl8o/9Kh7mlTTY+v0XXvvt+Mu9ePuHojsWc3ruczv1+wTKXY3nWfgVISozDSmWzhVxKo0hLI9DvLSnJifg8uk1kWHD2eMPWkSgVP9ERIer6oBmvHNu5hO4DJ2iNId0sYGkROGQPCfnwlhUXHYy5VQYfZlZOxEV/OSbKRiMqGFMLe7wf3adW/eZadfJbxoYsGIb03vRfDd3KAd3kwNdwCOgrCIIRUAV4kOneHMBLFMUqwFRgj+r6emC7IAjXBUGYJghC+qfhHkA1oCrQClgqCELWNdujgQQVzT+BmmhBZGRk69jY2K6CIHj+dXQHQLYM76KWZPJCpgE5KTGBTUsm0WfYJIxNpC+3IlC8ZAUWbblEnSYdeP70PmQZxL9GVxsat+pBwMfXLJzcl6TEBGl/upZygiCAFvpZebhwfCsymQx7p6Lqaw5OLtRv0p4ZS/Zy/vguUlOSVS3K/ozHHrewsLSmeKY9dZnhVKQoQyesokbDTrhdOqCVB220M5epXLsVU5af5fuJa7l4dK1G8bTUVD6998WhUFHN+l9pelJiAhuXTKLPsIkYm5ghIhLo/57e309kydYL1GnSnpfPPHJNUyaXM2vFIZZsvciHNz4kJcSTmpLM+ePb6ZJlH3wGOa09p7qpXd5OziVo3fV71s0fyYfX3tg7FUUuk2uUyfUzcoJWvckN77mjp1AoCAv5TK0GrTQoZnvkV/Qr3X7OHduGTKZHybJVtTGqhW7G/7PqgVRFqvTg9iX1BIZALmwXgccetzG3tKF4KS32oKry4PbFDLq5sAVBEHj/5jkGBgYachAEgeTkRM4e2063fqNy5EkbvuZnRKWS2Ohwfpo4l5mLt/D+zQvCw0P4+O4VwYH+1K7fLAe/k/H/tNRUHrnfpm7DFuprSqWStNRUpi/eTe8hP3P1/GFtT9fKb066kN7ungPHsGjLJUqUrUrApzday2Sl+SVUqFqfmg3aMG/VPqysbbn3/9g777ioju7/v+8uvXdQQEFQFBSx9957L7GmqImxJLHElthjL7FFjUZji71rbLH3rggqKhaK9N7L7v39cZeFBSwQeL6Pv2c/r5cv2Xvnnjn3zJlz5s6cOXPp1EeZLgQBpSKbN4EBtGzfizm/bkffwJBj+7eoHhFxca9S4r6hWbu+zF1zjFnL/8LIxJSXzzV32H2sDgNMXfAHs5btoHPvL3kb8ooA/3sapTQJFeTlXXYx9M0L1SPSQ8f2bkQm18G9cvWCMijsJfPQnbl8F0s2nuTVc39CVHQ9fepTp1Fbpi/dhbmlDbcunSgSvyDZhNOHt+JaqZraJuRUfufKCWo3bv9O/j7kd5u268vs1ceYumQPhsamvH7+SKNYanIie7esYujIqVId/8LO3LpyiroqXkuqzVzcPFm04QT1mnbg8cMbRaILhfvdilVqcv7EHqb9MJSszExkso+ziTnIzsribj47M2LsNKIiw9i5fjoZaSnIdXQLPPcxtAGe+9/ixvkDdBkwDhDJVkV0LFx3lAHDJqLIzub6hbw7Xotnv/I98AEuP6xrl0/twcGpAiMmLqPH0InsXDe9MNLv4LeQCvPU5eBUASvbMuz5Yx6rfxmJo4sHMrn8vTblXfce3b2IqbkV5dwK5kJolAjTgmF8KJhlwxHrQvgqKorgJ99DhMS4t1Ss4o2JqRRdUhK+IQdH9mwCyAZ2FJExLf4LoZ0ceA9Uq/4uSFED+XMHNAa2qcqdA6wFQTAXRfEUUAHYAFQG7guCYKsqv1MURYUoihHARaBOPppNge156vYtjC9LS8s/TU1N74miWLtLny+Jj4nQCBED1Wx9dLj6d1xMhHq1LTs7i3WLJ1CvaQdq1m+V5xk7YlUrunUbd+BlgG+hdGPz0C2sbrlcR6NupaikWfu+TFm0i9qN22Pj4ISltZ169RggLjYCcytbabVJg+9IzC1zZ+BvXDiC391LdB/0PXExmu9nYWVDWWdX9A0MCAkKlHjNU0dsTCQWlja8ePqQB7cvMXFEZ9YtncrTR7eZPXEwM374jBk/fIaFpS3xMeHUaNSJR7fOkBAbocEDgLGpJWkpSSgU2QAkxERgZqkpBwC3KrWJiQhGT9+I+JgwAPzuX8Xcwho7B+d8srUjNjqPTGIiNdps7eIJ1GvaUd1mltZ2RLx9Q8360gDD0sqWpIS4j6YJcP7Ebhb/PJywkFdkZ2Xx5uVToiNCmT2uP88e3yMpIZaFk/qRGC+FRJqYWpKWmvveUrtJssnfdvEqnbt4chcXT+xEVIr41GsNiNiqJkbi8+hlDt5XR168DHjA/Il9mD+xD+aWtoXUrflMfrrxseGF0lW/Sx79evroNpbWdphb5Hr6oujX78t/Uj/z8pkfvncuM+yHucTHRhbSx4qmB7nPhHH3+nnqNm4j8VIo3fx9xpbnKn4nDO/C2qXTeOJ7m/XLf859JiqcezfOU7dRW3U/06RbuBziY6OIinirlsPb4ECePb5PVHgI0RFvmfHDZ7x4cpfkhFgW/NiPhLhoqd2sbLGwstewD/Eq+wCqVSpVaGdCXJQ6UZqtQzkMDI0xNbNAX98AW/uyZGdl8vzpI14FPuX7Yd0JfOZPdHQ4c6eOzOU1j5we3r2Gi5sH5pa57WxhZYuevoEqXL4qoqjE0FhzK0xRdUGyo7nlbezKEhsVVpDmB2xtfpQt50Z8TCQymYxmbbsTHvqmoB7Y2BGTp+7Y6EgsrWyxtLHDysYONw9p5blOw5a8CQwApJXEHH7/jW/IDzMLa2RyOTKZjAZNO2qs2BZFh0GyfwCO5SqoJhr8VWWK1sdyYGRsSiWvWvjdv6Z+5uXzRzy8c5nhP8wlrpC+a5XHh6rrLoSuR9Vcuo7ObsTFRCCTyWjSpifhbwtps4+wCd61myKTy/KVsebBzbPUatReTaeofjdvG9Vt2on4PCHeocEv8bt/g+Hfz8KujFMeXotrZ85Ru1HbEm2zWJUdr9ekPYGF6m3R/W56ego/zPiNX5Zvwda+rEbCXpD0ICYqdyVb0uVcu/ng7nW1nTl9fB9TvhvMqsU/U7t+M9r3/paaDTtiY+9MfGwEZoWNPTT8mObY4+2bAHatn86wCaswNrXA3Mqet0HPsLF3xMzcksT4aFzcqvAi4GEeGfw7+yVFc2nyWRRdi40KY96Evlw8uRvnCpWJi4nAp3473gT6qcZWH5JBuLr+y6d2sujH3lw9swcDIxPi8/hxUanku5l/MG72nxiZmGFXphwmZvnGGzGaY5q8z+f4p5dPH/DozgV+/rY9m5b/yHND2K5qAlOF9GElA+onQVBuPtwi4YoZbF/Yje0Lu2FsbkdSfC4fyfHhGJsXPnZ5F0wsHIgJe079JlK0SqH2tRi+AeDKuWM8uHMFYGBAQMB/73L4R0IUxf/Yv/9WaCcHPowjwBLybClQodB5SgBRFGNFUfxLFMXBwG2kj/6Pneb7GG25DVT08PBwzc7K4vaVU1Sv01yjQPU6zbh+4RiiKPIywBdDIxMsrGylLLprZlHG0ZU2XQdrPGNoZEpkWBDREaHcu3mO7KxMqtduVoDujYsqus8kuvkdtK6evppOdlYWNy8ep3rtZiiVSk7s20CTNn2oVrs5Ny8cRRRFXuWhU97dS/VsiDS7fvUk3nUkHvzvX+X0oc18M2kF7lVqqsuFhb7m5uVT+NRpRnRkGGGhb7CxK4NPnaZcO38cURQJDHiEkUoGvQePYenGEyz+/RjfjJ9H5Wp1mL54G7OW7+TbiQupUa85dy8fwe/OOYzNLDEwMinw4S8IAu5edfG9KWVUvnPpMFVrSR/p0eFv1J0+5NVjsrOzqFitPtHhQURFhHLj4t9kZWVSvU4hslW1WWC+NtuyZjZlHF1p23WQuryLuxeCIHDryimys7K4/M8hbBycPopmUkIcqSlJtOjQjynz/8SujDNeNRvwzO8OSzf/w/Bx8ynnWhlLGwcmLdyNmYWN+r0redXh/o0zANy8cATv2pLuVavdnFuXctr0IYZGpphb2tKsfX9G/7SOKYv34urhQ8Cjm9Rq2EGjTH7ZvquOvKjg4cOUxXuZsngv3nVbcuvSEURRJDMjHYNC9FIQBCp61eFBHrrVarcoQBegnFtVosLeEB0p6eGD25do2EIzw3BR9GvED1Iio5TkBMJD3/DZsEnIZTqqvvvv9CBHF0LevMDargxm5lbcunKaGnWbapSpUbcZ1y78rebX0NgECysb+gwezbI//mbJhqOMHP8LVbzr8PUPUiIs14qeEl1bie7NK6fxycfvu+Tw5ZgZWFjZ8uOc9Qz/bja6evqM+GEuTuUrsmLLPyz+/Rhffr8IHR09Ji3cRWxUqFofJDvwRsMOVMujZzcvHMnVjTpSGzZp25fkpHhCgl6RkZ7GiwA/atRpQuuOvVj953F+3XiIISPGo6enz7RffuPFU4lXyzyD9uuXT2tsKQBo0qIjEWHBREWEEvLmBelpqdRr3E6jTFF1wbWiJ2+DXxGVYyMv/41Tvi1BH2Nr88PS2p7IMMnO3Lp6luysLGrUbZJPD5pw9bykBy/y6IGFpQ1WNnaEhUhJuh773qass5R0ytDYlIiw4H/tG/Ij717iqMhQEFHLpCg6nJGeRlpaCgBlnV2Ji4nC1NSCXP/4cX0sxy4CZGak88T3Jg6qRGwpSQlEhL5h4HCp7966cqpAX6hepxnXzufSNXoX3Yc3KePoom6zHP26c+2MJNti2IS+X4wjUkUn571NTC2wd3RVh3cXx+/mbaPoiNw2SoyP5czRnXTu8yUVq/h8sI0+xs7YqOxMSbWZoZGZWiZ3b5wvtmzz+93wkNdERYSSmZHBxX+O0bJddw2aNes24bKqjz1/6odhIXYmZ0tB2069mb9iG5NnraB2vWbcvnSYUwfWUalag0L7kCAIuHvW5aFq7HH70mGq1ZbGHnHRYWxa9j2DRs3Hrqwkg3JuVUlOiuPZ43ukpCRy8/JpsrOzNJJCFsd+5eisKCp58vC6Wl9yUBRd6zZwLFOX7MGubHls7Z25eeEoAY9uYGZh+25f7lmHhypffuviEaqqfHmTdp/x46J9NGrTFwcnd26rxgWvnz1ET98Qc0tbYqPCeHjzLLUbdSw43rh4BG/VeNq7dnNuXiw4puk28Dt+Wf8Pc347yZc/LKJiGgxSdZPE3KBIHhmDQybFQuNEGDTpMIMmHcbNuzVPbh1CFEXCXj1Az8AUkyJODljaupCWEkc510oqn3O6RHyD773rHN+/je+nLSUgICC1eG+rxX8bhP/mmYv/SwiCkCyKookgCE5AL1EUVwiC0ByYIIpiZ0EQVgJRoijOUV1fLopiDUEQWgI3RFFMFQTBFLgFDAGcga+BjoAVcAeoBxgAx0RRrCoIwjjAUxTFYYIgVAUeAPVFUbyTnz8PD4+OwK829k4VG7XqRqfew7h4ai8Azdr1UZ0YsAC/+9dURxnOxMXdi+dP7rN42pc4lq+oDkXrMXA01Wo1Ye2i8bx58ZiE+BjkMjnNO/Sj15AfCtLdOB9/Fd2ho2bh4i4dqbJx2WQC/O+QnBSPoaExMrkcfQMjHBxdiAwLIi0lCSfXyoz+aS0AuzfO5/GDq6pj72ZTXkXH795l9m2WjkFs0LI7HXoNB2DG6M5kZWViYmoBgJmFDdERwaSlSgMDC0tbkpMTqF6rEUO+mYYoimz/faFaBl+OmYmru2YY2FO/O5w8tE19PM+ahRMJC3lNfHwMWZkZWNqUYcC3C3B2k2ZMNyz8hr7DZ2NuZUdMRDDbVk0gNTkBR5cqDBy1EB1dPc4d2cidS0eQ6+igq2dA5wHjqVC5Fk/uX+Lw1nlER4TSsdeXdB/wLRdO7QOgebve0nFCGxbgf/96njbz5PmT+yya9hWO5d0RBGk+r+fA0VSr1ZiTh7ZweOdviCKYmVsyavIyXr14/EGaIa+fsWmVdIqCqBSp3agNnfsML1B27eIf+XH+TraumcaAr2diYWVHdIR0zKB0hFBlhoyZj66uHqIosuePeTx5eBVdPQMGfTtHfTTh8ulDSUlKQCaXY23nSFjwC3T1DKjXrAsX/t5BcmKctK2lUnV+mLnpnXUkxkezaHJ/0tNSEAQZ+gaGTFt2CANDY2Z914WYyBBE1VFYXQd8T4OWPVk7fyQDvp6FuZUd0RHBqiMSE3ByrcyQMQvUdBdP7qdBt8fQSRzbtRJRkUVCfAzLN53i5mUpw3OL9r2LpV+TR3YjNSWZ9LQURMDZpRLTFm3713oAsHTmN4S+eY6BgRFNWnelS5+vOH9yXz5+F/Ho3jXVEWMzCvL76A4nD29XHzEGsGj6SELevMDAwIjGrbq9g27hcvC9e4WdfywlIz0VfUNj5q85oPFsapYO44c0wNjUAgMDIwaNytUZv3uX2f/nIpRKBQ1adKd9rxEAJCfF88eyCcRFh2Np48CwcUsxVoVJHti6lAsnpKhGt0peTF/wO2dPSJmnW3XoSWR4KD+P+xxjE1P09A0YMfZnKlSUQmYzMtL57ssuLPv9IEZ5IgOys7JYOOM7nj31RQDqN+3Al2NmfLQM3qUL8yZ/wavAJwDY2Dnyw8z1+N6REkQVxdaamVvRpd9IGrfuwaYV03j+5B6JcdHI5HLadOpL36GjOXdCymbeskMvRFFk2/rF+N6/jr6+AcPG/IxrRYnXNy+fsWn1XLKzs7FzKMuwsdMxNjFj1YJJvHrxhPi4f+8b8vMb/DoAmQA2dmWo06gNR/ZsRKlQFEmHI8NDWL1gIiBtAXJxq0zgMz+UCiWNWnWlU+9hH9XHCrOLXfpKejf1266k5eu7Py/exgUVf81V/O34fQF+KrpfjpHoBr9+xh8rZyAqFSiVInUataFrP4nuhl9/4vnj+8THRSOXy2nZoR+9hnxXLJuQlpqMIjsLXV19GrXqSkRYMFmZWbh71qJpu76Iolhkv/vnyqmEvA4ABKztylKzYVtO7ltPcmI86WmplHWuQHJiPAAzl23H1NzyX9iZQAwMjEqszdYumsDrnDGNXE6LDv3oXUzZQq693bp2LtfOHQFE3CtX4+d5azl78iAArTv0RBRF/ly/BN97N9DTN+DrsT9p2JmxX3Zl+e8HNOzMySO7OX18LwkJ8QgIWFjb89k3cymnGnusXzCS/iNy/djWlRPVY4/Boxego6vHrvXTeXjrH/UpQ3K5nPHz9vD4/iV2rJlMeloqxiZmePnUx7WiF3K5TrHt1/4dazhxYIt0bKa+IW6VfaheV5qkKK6uvXhyjz2bFhIXFUZGehoW1vYM/W4x5VQ+Yd38kXyWx5dvWaHy5S6VGTxGkkFifDRLpqh8OQJKpQITMyv0DQyRyeQosrOQ6+igo6vHiIm/qsc0m5bnjjeGjtUc0zx+cBU9PQMN/5SDZ/63OTPxK/VRhjtsIVQfBBGssqFPNJgpwGfbUqyb1UXPxpKMiBiez15F8OZ9vA/Bx6TVeVEUOb93Nq+fXEZHz5C2A+fhUE7Kq3Fw3XDafDYXE3N77l/cyp1/NpKSFI2RiRWuns1oM0A6Ncb/5gH8buxHkRYhHRXbqgtd+375r33DxK97kp2ViYmZOUGvnj8EbgQEBBS+L/UTQZevn/zHPoyPrq9S1P0h/xFoJwfegZzJgXzXmpM7OWAFbAZcgVRghCiKvoIgTAS+QNp7IwM2i6K4VJC+xBcBHZCiA+aKorhbEAQXcicHDFU0PZEmBtyBsYVNDuTgon9qiTegKJaOripKia6BPLvEacalG5Q4TQAz/YxSoVtayMjW+XCh/xKIRd6D93Ew1i3m1P97UFp9QUem/HChYqC0bEJatm6J0zTXLzRR0r9GpqJ0+kKWUv7hQkWEgU7J6yxAerZeqdDVKwUbDpCtLPngyALby0sIpZWbqjT0y1An68OFioHSaK/ShFEp9LOoVJMPFyoGSmvskV5adlFR8rqgIyudTpZRy/vDhYqBnMmBkoRP+eKdmPAxqF/Z/L/yQ7eo0E4OwKcz8v8PI//EgOraBeCC6u9YoFshZRYDiwu5LgITVf/yXn8NVFX9nQb0/7e8a6GFFlpooYUWWmihhRZaaKFFUaCdHNBCCy200EILLbTQQgsttNDifxr/zUcM/qegnRz4xFEaYd/6OqUT4qkshTAxgLiskt8CYKJXOmGTpRWmb6JXOiGDok7JRzwJRTlSsAgorW0FMamGJU7TQFdR4jQB5J/YtoLM7JK3CQmUfHsBxKeV/BYIAKNS0IXSCMmF0utjSRmlI1szg5IP+07NKh0bXlp9tzSQlq1LRlbJb1eQlVLYt5Fu6fjzkESzEqdpYVg6W4KyxdKxCXKhdNosqRT0y7wU7AGUTvg/gHNnjxKnmXy30EPQtNBCA9rJAS200EILLbTQQgstPgqlMTGghRZaaPHfAFH8dCZqSwufVvYXLbTQQgsttNBCCy200EILLbTQosShjRzQQgsttNBCCy200EILLbTQ4n8a2pwD2smBTxYeHh4CsMLG3hk9fQMGfTsX5wqeBcpFR4bwp/pc9yoMGTMfHR1dwkNfsuO3nwl59YTO/cfSquvnAFw7u4+9f8xDBIxNzMnMSKNr/5G07jIQkM5b3f3HIh7du6o6E3gW5d2qEBsdzqaVP5MYF4MgE2jSuifRESE8undVOhdaVGJuaQ9A18/G4lWziZo/6dz5RJxdqzBkzDx0dHQRRZF9mxfif/+y6ozcOer3O//3dq6d3Y9SKWJiakF8XBR6eoaUdfEgKNAPHbku1vbO9P9mLobGZsREhrB95QRSUxJwdPFkwKj56Ojo4XfnHCf3rEKQCchkOnQbMokKlWtx49w+Dm6eqyGDLv1H0rrzoFwZbFqE370r6OkZ8PmY2ZSrIMlg88qfSIyPQRAEmrTpRctOA9i9aRF3r50mNSWJ7KxMJs7fWeCs3OLIITUlkXULRvPmhR8ATdt0Y+g3k9n15woe3L6Mjo4utvaOmFlY8cT3Nnr6BgwbOwMXt8oAjB/eFUNDIwSZDLlch5lLtwIQ9OoZa5dOIyo8FJlcTttuQ+naX/PY2o/Vg6ZtetGq8wAA9m1ZzsM7l9DR0cHW3pn6zTpwcMcalEoFTVr3oEPPLwrUseuPxTy6dwU9fQO+UNWRlZnBop+GkZ2ViUKpoFaDVrhV8mbXpiUolUoat+5Oh55f/mt+RVFkyc/DCAzwRSbI8K7fns9GLijQx2IjQ9i+ejxpyZJ+9f92ATo6egQ+vsWfy0ZjaesIQLU6bWjT81syM9KZ9W1r0lKSEASBOk27MODrmcXqu3WadiHwyT2USgUNWvWkWbve7Fg7i7dBL0AQGDRyJnevnsT//hV09QwYMnoO5SpI523737/K3s0LEZVKGrbqQbseXwFw5K9VXD69l/T0VHR0dBk2fgmePo3Jzspi5++zCQr0R5DJaNP9S84f367W2aFj5qGjK+ns3s0L8b+n0tlRcyiXxzYpFQoWTOpPWmoSMpkcXT0DPhv5C86unpw/tpkjO5YyZ/1lTMwsiYkMkc7zTknAyaUKA0ctQEdHl0d3znFizyoEmQxBkGFt58TbN0/R1TOg71eTuXhiJ2HBOTKYTQWP6tJZ1nn62If4jYsOZ8vqaSTGRwMChiaWJMZFoatvgKmZNclJcQCkpyZiYGTGmLkHiY0KYfea8aSlxFO2vCe9v1mIjo4el4//wYPrx1Tvn03U25dMWX2F84d+4+bZncjkciysy2BgaMz4eXs09KA4Mujz5WQuncyVwcCRs6lQqXqx7cxf62byNug5SYlx6OkbYGxirvY5Z4/8yaHtS5m/8RImZpZF9jmxUWEs+3kQyQmxCIKMRm0H0GWQxqE+ajlsXzVB6meunnz2rWTHcxAU+IhV0wcwaOwS9A2MOLx1AYgKGrXsxt3rZ7CwsmPMtJXFtgeH/1rD/VsXSIiLJjMjDSvbsgwds6BYfjco0B8jYzMMjExo0KonbbsPY9ua6Ty6ewlTcyt+WrafvZsWFqnf5tzbsmoayYlxdOg1nC6fjebWpeP8c2SL+r1D3zzDwtoeI2Ozj6Ib/OopO3+fS3ZWJjKZnP7Dp1LGxYeUpHg2L/+eV8/uo6dniKVNGXU/LqztPkaHbeydCH39FF19AwaOLHxMExMZwpYVOWfSV2HQaEm2EaEv+WvtzwSr9KtlF0m/njy4wo41U0lNTcLI2IzK1erwxeiZ6Orpq2VSmJ+RdGE6CXHRCDIZTdv0pLVKF4JeBrBi7mhSkhLR0dXj8/FrqVCldgFeYyND+GvNeFJVvqHfyFzfsGX5aKxUvqFqnTa07vEtAQ8vs2f9ZNJSkjAyMaNy1boMHT1Lg9fCxh4AW9bM4NEdSX9m/LpfzUPwq6dsWDaZmMhQABq37sGAEVM0+PxX/lyui62DE3WbduTwX6slH9yqB+0L88EfOW5q1Tl3vHlk2zwCHlxCV9+QviPm4ViIfr1LzgCBj29xdPt8UlMSSU2KxcLKjkatetC+R0H+9mxahN99ib+ho3Nlu3XNDHXfnL48V7ZHdq7h4e0LZCrkGJpY03bgPO78s5FXjy+iq2dA24ELsHfWHOsBPLi0nXsXtpAQHcQ3865jaGIFwJ2zG3l65ygASqWCWFeY/QaM3xPl7r1hHnYdm5MZGcOlGl0K3BeBg9bwxAj0lDDk5WMNf5yDf+MfBUFG49a9aO0t2QwPD4+ZwHAgSkV+akBAwN/vfgst/tug3VbwERAkXBEEoUOea30FQThZSNkvBUF4JAiCryAIfoIgFDjuMF/5PwVB6F3I9eaCIBx7z6MdgIrTVx6n/4gZ7N44t9BCR7Yvp0WnwUxfeRwjYzOunzsASB+9vb+YonagIBmjM4f+YNbKA6zacRVTc0vkOjrUqNdCXcbv3hUiwoKYu+Ywg7/5iR2/zwNAJpPTZ+g4Zq86wJQFWzl1aAtBr54yd81hvGs3RVfPgCmL9zJl8V71xADA4e2/0qLTYGasPIZhHv4e379CVPgbZqw8xmcjprNL9X5vg55z7ex+Js77i24Dvyc8JJBhP66jz/CZBL14xMRFh5iw6CC2Zcpz9vAGAI7/tYymHYcwZfkJjIzNuHVeqqNi1XqMX3iA8QsO0O/rOezZMAOlUsG5wxuZueIgK7dfy5VB3ZYaMogMC2LO6iMMGvkzO37/BQC5XE6fz8cza+VBJi/YxoWTu7l0ei+RYUH8MPN3Ph89B30D40LbqahyANi7aQGRYW/4+dcjrNl2lmeP7xMa/JKq1evxy8pdzF2xE7lczuOHN1m49gCffzuVres0P24nzV3HnF//Uk8MAGxaPYe0lGTmrd5Dny8mcPHUXt4GB2o897F6cP7EbvWzVarXZ+ave5m5fA92ZZzYsmY23/20itkr9nPr8kneBr/MV8dVIsOC+EVdx3wAdHT1GD9rPTOW72b60p343bvGlt9mM/an1cxasZ/bl0+WCL8nDmzmbXAgczfe5pufthAR8rzQtju+aylNOwxl0rKTGBqbcevCAfU9V49ajJt/kHHzD9Km57cAvHh8E8fyHizfcZfRP/3O3St/8+rZwwJ0P9R3W3QewsNbZxk59TemLT/M3asn2LLqZzx9GjFj5WGmLdlLfGwEkWFBzFx1lIHfTGfX75L+KBUKdm+cx+hpv/Hz8oPcuXKSMNV7O7l6UN69Kit33qZRq55sWTUNgKtnpUHRtGUHGPPzenZv/IUWHQcxc9UxjEzMuKbiz//+FaLC3jBz1TEGfD2dXRs0bdP5v3dgaGRCZkYaU5f/Td/hM9n3xxziYsIIeHQdS5sy6rJH/1pOs46Dmbb8bwyNzbh5XuKhUtX6TFx4gIkL9lO/eQ+ePryiprVx6Xg8azRi+oojTF28DwcnVwAO7fiVlp0HfzS/MrmcnkPGM/3Xw3TpP4rQV/4M+n413b+YRXpaCmPmHmTM3IN41W6LV+3WAJzavZRG7YcwbvEpDIzNuXtR4rdJp6/U5dv2HYdr5TqEvPQlOuINZpZ2fDluJUbGZgUmBoorgz+WjcfTpxE//3qEKYv34eAoyaA4dmbf5oV4+jSi19AfKe9elSlLDqh9Tlx0OE/ztVlRfA7Aiyd3sLAuy4KtD/jqx7VcPfMX4SEvCsjh+M5lNO0whMnLT0j97HxuP1MqFRzfuQwP70YolUoObv6FYT+uY9aK/Zw/sQsLS1sNWsWxB227D6XX4LGUc/Oiy2ffY1/WtVh+t+fQSegbGtGgZU91vw0LCaR+i26M/mmtWieL2m+VCgV/rZ+DfVkXLK0deHDzHGHBgdRt2ompS/YwdckeGrfpja6ePr+sO/XRdA9uW06nPt8wdckeOvf/loPbfgUkO+xZoxm2Di7UatxZ3Y8Lw8fq8JMHV/hpxXH6D5/B3j/eIdsdy2necTA/rziOobEZN1SyNTIxp+fnBcc0uzfMRq6ry7LNZzG3sCYlOZFbV07l0YXC/YykCz8wZ9UBpi7YwvkTe9Q+av2SH7GyLcMvfz6gYduB7FwzoVBe/961lMbth/LjUsk33M7nG76fd5Dv5x2kdY9vUSoVHNg0Cx1dXZZsPo+5hQ0pyQncvpI7zHzX2AOgQfOujP35twI87Nu6nLTUZGatPMCICQu5dv5oifrz6cv3YlvGmW2/zWbMtDXM/PUAt68U7oM/dtyU82zAw0tEh79h4tKT9PxqFgf/nFUkOaelJHLoz9kM/n4lcrkO42b/wYzl7+BP1edmrzrCwG9+5q+8sm3RlTE/FZRtm25D+XnZXgZNOkyFqs05s/Mn4qNe88XPp2ndbw7n9swslN+yrjXpNWozZlaOGtdrtxrGoEmHGTTpMI06j8Mt/f0TAwAhWw5wq/Owd95/YgjRujA1GPpEU8Af5+Df+MeJ87Zz6dRuPDw88s46LA8ICPBR/fukJgZEpfgf+/ffCu3kwEdAFEUR+AZYJgiCgSAIxsAvwKicMqoJhHLANKCxKIreQH2gtFKDdgO2CoKAa6XqpKUkkRAXpVFAFEWe+d/Cp34bAOo174rv7XMAmJpbU969KnJ5bvDImxePsHEoh62DEzq6upR3q4K+viHWdmXVZR7cukiD5p0RBIEKHt6kpSQRHxuFhZUt5d2kWVYDQ2PkOjq4V6mJIAhYWtuTlZnxTv5q5OHv4e3zAPjeOU/dpl3I/37hoa9wqeiNnr4h/vcuUbFqXfzunKV8xeoApCRKq3nlK1YnPjYCURR57n8T73ptAajdtBuP7pwFQN/AGEGQsm9nZqQhIBD04hHWDs65MqhQUAYPb1+gfjOVDCp5q3kzt7RVzzQbGBpTxqkCvncuUb9ZZ8o6u1GncTuUymySVTz+GzmkpSYT8OgGTi6VsbF3wsDIiAZN23P/5kWq1qivbte0tBTMLW0QBAF3j2qkpiQRHxv9XsV6G/wax/Ju2Dk4Ua1mIxBFHt66oFHmY/WgjJMr8TFSu3v5NFDzZWxijq6egVrOdRq340GBOi5QX1WHm4e3ivcoBEHAwNAIAIUim7SUZCyt7TVolQS/V/45QJM2vdDV06d8xepkZqSRWIgOv/C/SbW6kn7Vatodf5V+vQuP752jfvPuCIKAcwVPlEoFKUnxBeh+qO8mJcRiYmqBjb0zOjq6eNdpSeCTuzRs1QMAHV1dAh7dpF7zHP3xJjVV0p/XL/ywdXDGxl6SWa1G7Xl4W5LZU98b6mdMzK1QZGdJfS8kEI9q9QAwMbMiIz0Na1upX9Rr1hXfHJ29fZ56zQrqLEBcTDh+9y5hYGiMhZU9giDgUrE6aalJ7N04hy4DxoEqI36ObKur+m7dpt14dEeSgb6BkbrvBjy6joGhCYIg4ODoRlpqEl41mqhlYGRsJsnTL08f+wh+pf4sjXWePLyObZkKJMVHUs7dh/TURBLjIxFFEb9bJ/Gu3wlRFHn5+AZeddoBULNxNx7fLagLvteP412/I0/unaNGo24qPfAiLbVwG15cGXjmyEAnjwyKYWcCn9ylQcue+N45T71m3TA2MVeX2b1hDt0GjlPzUVSfA/Dy6T0atxuAIAhUrFofmUxOePCzQuWgtuNNuuGXp59dObUD77ptMDG3IiYiCGt7Z6ztnUlKiEVPzwBzSxsNesWxB4ZGJjy4dZG6TbuSlZmOmYVNsfwuKDE2scDY1AIdHV1qNezAo9vnqehZC2MTKfu97+3zRe63r1/4kZ2VQb9hUxBkMqrXa6m+l4Or/+ynSvWGRaIrCAJpackApKUmY25lq9a/6IggKlSuqdGPS0KHXd4zpnnuf4vqKtnWbdaVRx8Y01jZlkVAQFQqqd2oDTGRb7Gwyp0sepefKVwXIgGIiQqjdafPEASB+q36kZIUV6hvCHycxzc06Y5/IfYgB8GBj7DMw2vNhm2IiQrT4PVdYw+ASl61MDIpeHpCemoKpuaW2Do4kZmRjl0Zp1Lw5xbo6umrfXDtxu0K6F5Rxk3xsZKc/e+eo1ZjyUaWd5d0oihyfnDtOFXrtCE5IQZr+3K4uleVxgiN2uGbjz/f27l6UKGSt4YuV/QsXLaGRibqv7My0kiKfUuVupJvL+PqQ0ZaIskJkQWes3P2xNzaqcD1vAi4d5waye8tAkDslTtkxSa8876fMdROkryqSwbvtln/wj8aGBpjL01Aa852aPHJQrut4CMhiqKfIAhHgUmAMbAVUAiC8AQ4DzQAvgeSgGTVM8k5fwuC4AOsA4yAQOBLURQ1vhIFQWgP/ApEA/c+wJIjEJzzw8LanoTYSMzzrJCkJMVjaGSqNuAWVg4kxBY0VDmIj43E0tpB/TsyLETjo1hdxia3jKW1PfGxkRoOLDryLUnxsVTyqqW+lp6WwvLpn+NepRY9h0zAyMSsAH+WVvYkxEYUWo+Fqp6yzu4c3bWK5KR44qLDiI0Ox9hMqttc9byZpS23LhzAp34HqQ7j3DrMre1JzCODR7f/4fiuX0lOiGHYj2tJiIvAwjp3FSwyPET9AZRXBlb5eIuL0ZR9dGQoQa+eUsapgkZZHR09khNjNegVRw5yuRw9fUNiIkNZ8GNfKrh74FapKkGvNQfVQa+e0aJtjzztZUdcbCQWVtKEwZKZowGBFu160LxdTwCsbOyQ5sPg7rUzpKWlEBer6Uw+Vg+CXgXgWqkq+XH3+j84OJbX4OvVcz+NMnGxkVjZ2GuUyRmwKBUK5kwcSFR4MJWr1cXUzFJDRvlpFYff5MR4EuOiWTm9H7q6+ugbmJAQJ+lXDlKTNfXLwsqehLgI9f03Lx6wbEoPzCxs6TxwIg5OFUmMjcTcyo4FE3sTFR6Eqbk1ZhaaHy8f03fT01IwNDJV/5bLdZDr6LJtzXRCXgdQzs2T+JgILK3zyNDKnviYyELkYcfr548kWcVE4n/vCge3LcfQyISy5SoSHxuJY3kPfG+fp1aj9oS8DkBUKkiIj8ojT+m9E2IjsbAuqLPmlrbs27yIHoPGsfuPeepQWZBWIfUNjXAsX1lTBvn6bl4Z+N7+h+O7VhAdEUzPoVKYbExkCHp6Bvy1fjYJsZGUq1CF3l9MIiszQ7OPfSS/OYgKDyIhNgInN2kS0szKgcTYSGLC32BsZo2NgwspSXEYGJmp6zCzciAxjy6ANAn5/NEVugz5iSf3zmFu5YAgCKybP4LEuEgun/qLzv2/KxEZ7PxdkoFzhSr0/rwQGXyknTExs2L7bz/z8NZZ4mMjqVa7OfoGRuo2c3LJPW6rqD4np24LK6nu2KhQlAoFpuaaK/2p+eRgYW1PQlykqv0i8Lt9lm9+2kTw736kJieobfjuTYtp0KIzQS81jxorrv16+ugW92+ew9TcmjEz/iAy7E2R/W58bCQGhrkRZBbW9rx+rrmGEB8TWeR++/DWeYxNLdXtYW5pS3iI5upoxNs3tFRtj/tYur2/+JHVc0dyYOsyRFHJhF9yo8wSYiMoW64S6WkpqneVdKqAPD5Sh3t9MVl93fwjxzTx79GvhNhIbB3KU7tBCyZ93REQMLe0wcungbrM+/xMDqIj3xKcRxf0DQyJiQqjIuB78xRKUUFiYb4hD6/mVvYa9iDoxQN+ndoDUwtbOg2YSEJcBDb25anToAVTvmmv5tXTp6H6mY8Ze+RHnSbtOfzXGiYNb48oKmnTdQhRESEaZf6tP793/Qz2ZfP4cyt7Xqn0pyi854ybXCtWIwNIjIvEPI9tzpHhx8o5Kvw1SkU2+zb8THJiDDcuHKV+8y6qMUI+/mI0x78Wqr7xPtkCHPprFVfOHUff0BQTC3tMLXJpmFg4kJwQgYm53Xtp5EdWZhqvn1xmUEqRHisUiXKwyHM6eWH+rcAYtIj+MSYylJBXTwFu5ql6tIeHxxDgDjA+ICBAc1XsvxhK7WkF2siBImIWMAAppH+R6poHsFUUxRrAFSACeCUIwmZBEPJuANoKTFJFFDwCZuQlLAiCAbAB6AI0ARx4BwRBGJGamto4JCRk49/7Nua5oVlOLOp58mJu+eysLIJePcWujHO+IgVp5sz8A6SnpbJu0QTKOLuibyCdN968fR/cPKrz+XcLMbO04cDWJe/hTyjAS956HJwq0KbbF6yeO4LXzx9h61AOuVyetxD/HFyPTKZDzcadobA68vBbrU5rJi89xhfjV3Fy7yqN4rkyKFdkGaxfPIG+X0xEJiukiwmaDVUcOSgUCmIiQ3FwdGXyoj3oGxhw/85l8irBkb2bEAQBL5/6+ShLZaYt2MisZdsZP30FZ0/sI8Bfmo9q0b43b4NfMWPcYNLTUpHJ5AVON/9YPej35QSN2XWA4/s2IpPJsXPIP3NeQIELqUP6XyaXM2PZLhZtOElUeDApyYnvo1QsfkVRlMLHZ+2i04AJhBeyraBQuqraHV08mbriH8bNP0ijdgPZsmyM6rVEZDIZkxfvY866f0hPSyYqIliTblH7LiAqlSQlxNGkbR+mLtmDnr4hUeHBBcoJglCoXuUIVwQat+nFvPWnqdOkE/GxEQgINGjZHQtrexZO+oyjO1eho6uPLM8qnZBnxb8wmTy6exFTcyvKuXmSt3EzM9KIjQqlUet++d+ocN5V8K7TmilLj+Ls6skNVZiyQpFNeloKNRq0YcpiSQanD216bzu97x5IuhEU6E+DtgMxMMzVZUEQ8L1xnOoNOqnYfT+/AE/vn6dcxRoYmVio23jszG1MmL+XsuUr8/DmKQKf3CkZGdRvI9kGfUPOHNpUbDsT/OoJTdr2xa1yTXR19Tlz6A91mzVu21fjmWLprarujPQUtiz/Hpsy5dE3MPog3Rw5HN66gE6fjUMmk6tLAzy+dwFTcyus7RwLmpZi2i/7suUZNuFXajfuxKWTO1UP5qP9IRl8hJ4U2lLv6beZGWk8uPmPegU2770cvHrmi0wm7ev/WLoAl0/toffnE5m3/jS9P5/I9t9m5nmVD79LkXT47IF85fI/WRitgqzn5S87O5MHty4wf+0xPhs2EaVCwY2Lx99HUoNmeloqaxdNoN+X49W64Fi+IvdvnGPlT73JSE+R3id/G37AN0z+9R++n3eQRm0HsnX5GFDx+vD2BX757Tj9v5qEIh+vHydvTTx+cJ0KlaqxcMNJ+n4xgStnD5aoP/973wZkMlmBseJHyeMd4yZ1He/Ry/fSVb2hUqkg5JU/LboOx8O7Mcf3/U7E2zcF6oZ39NsPyBag+4AxDJ99kcq1upAYG/pOXoqCl37nKeta84NbCj4GYiHV5+fp3/rHDUvG0fuLHwkICMgZiK0F3AAfIAxYWizmtfg/gzZyoAgQRTFFEITdQLIoihkq4/JGFMUbqvsK1ep/HaAVsFwQhFrAcsBCFMWLKlJbgL35yFcGXomi+BxAEITtwIi8BTw8PEYBwytVqgSw18jI6FzH3sP+AoiPicDcUnN20sTUkrTUJBSKbORyHeJjwzG3evcMpjSTGw5I+6/MLayxc9A0+JbW9sRFh6t/x8XkrhKcPfYXh/5ag4GhMdVqNVaXM7OwVkUl2NOoVS/WLRxdKH9xsRFq/izy1ROvqufiyV1cU+199qnXmqTEWGwcpBnrhNgIXj29y+P7F/lm2h8IgoCxqSVpKbl1JMRozjrnwK1KbXZFBKOnb0R8TJiGDGzLFJRBbD7ecmbYFdlZzJ80kLTUZI7vXY+Lu5dG2ezsTExMLTXoFUcOOSHfWdlZANRu0IrNa37BXTWrf+XcMR7euUL1Wo2Ji8ldWYmLyV0NsFT9b2ZhRc16zXn53B8Pr5q4VfLCqZwbE2auIjgklMtnDmisIOTI4F16kJ2dxbrFE6jXtAM167fSeO7a+SP43rlMz8FjOXlwc6F85dZhR2x0hEaZ/LP4RsamuFaqxovH9wttj6LymxAXzexx0keqoZEJDk6uCIJAOTdvlEoFOrp6GnTz61d8bARmqn5okGcQFRsZSlz0W5ZM6kp5dx81L0bGZsgEOeFBLyB3geij+q6BoTFpqUnq39nZmRgam+BayRuAmvXb8PDWOeJi8sgwNgJzK1uys7M05HHv+hnevPAn8Ml9yrt5qZ+p06QDx/esxdzKFrlch96f/whIA4ax/Wtio0qoFRejqbPxMfl01sqWw3+t4Jn/ba6dPYBMJkepVLJ99SRadv2KzIw0tq+ZjEwmJyE2gqVT+/D9nJ3v7LtXTu/k+rl9AJSrUJVHd86RnBiHhbUDMrkcz+qSMGs0aMPpg5swMcvXxz6C34snd3H1n31ER4RQxskNK7vcScLE2HCMzazwv/MPo2ZLfBiZWpKemqiuIzE2HFMLzTa7cHQ9GalJrPqpB06uVUmIDcezqg8AyYmxVK3ZnKDAR7ipkpu9z359SAZVVDLwqd+GM4c2FcvO3LhwGEEQ2Pn7HMq7eWFmZUdQoD/REcFkZKSxdeUUZHI58TERLJrUl/Hz/voon/My4D63J0opdcq5VSU2KpQzB9dRs1Enbpzbq+5DOSjQz2IiMLOQ5BD8yp/tq6Q93ylJccjkOljZOmJiZsnD2xe5feUkCoUCpVLJH79O46vvfymS/Tp/YjeXz0gfrS7uXsRFh1O7cUfWLRiFIju7yH7XwtpevdKeK2tNGpbWdh/VbyWbaEdUeAjJifHcu36GF0/uER8TweG/VtKsXe6E292rp3BwdC0SXYAbF4/S58tJANRs0JYtq35i8eReUttVqEpKcoJ6xTGv/XtX232MDpuYWarKFUIrv2wt3z+mefvmGa4Vq2BqbklCXAzl3aoQ+NSX+s06qWX9Lj+TnZ3F2sUTqNe0Iwlx0cwa1x8AV3cvPKrVoWKt7kSFvebC0Q2YWbyf14TYCEwL8Q2VfZpx6M856BkYEx78jAruVTA1tyIhPpryblV4GfAgD6/vHnu8C88f38O9sg8AtRq2YdOKn6jftKNGmX/lz+9epueg7zT9eWzhPvh946b1i8dTt0lHEuKimDO+LwqlgFOFaiTksc0JsRFFkrO5pT3G3hZY25cjOSmOip61CHkdINVtWcgYIa8fKOQdCsOFE7s4e/IQiuws0pLjSIrPpZEcH45xEaMGQNpSULlWJzh6vsjPAlwxgxuqoELnDIjXATKk3zn+LS+K4x9BareNS8dRp0knfOq1zuU/IEDdoTw8PDYA78uf9l+H/+ZcAP8paCMHig6l6l8ONAJ/RAm3RFGcD/QHehWB9ns1MiAgYE1Ogg/gEDBEFEVePXuIgZFJgQ8nQRCo6FWHBzfOAHDzwhGq1W6Rn6wa5dyqEhX2huiIUG5c/JvsrEyq12muUaZ6nWZcv3BM2l8b4IuhkQkWVraIosibwMc0btWdxX+cxqduC3W5h7cvYaji7+Gtc5Rxrqjmr5JXHe7n4c+7tlRftdrNuXXpKDnvZ2hkirmlLc3a92f0T+uYsngvrh4+BDy6iU+DDrx5/hAQuXFuL19OWI2evqG6DnevuvjePA3AnUuHqVpLSi4YHf5GPSsa8uox2dlZVKxWn+jwIKIjQrl5SSWD2s0KyODGRZUMnvmq300URbb+NgtPnwYs2niGn5fuwaduC42yMpkcEzPNyYHiyMHMwgZbeyfCQwKJjgzB7/4NUpITqFG3Kb73rvH3ga18N3UptRq04OqF49K+z4BHGBqbYGFlQ0Z6GmmqAWpGehr+D27gWM4NAGvbMkSEBRERFsLR3esRBKFIerB1zSzKOLrSputgjWf87l3l1ME/GT3lVyp51iAyLJioiFCys7K4feUU1esUImdVHYF56khKiCM1RfoozsxIJzz0NWlpKURr0Coevy069GP6st1MX7Ybn7rNuX3lpKTDN04iIODgVLFA27l71uXRLUm/7l46hJdKvxLjo9T65exWFVMLG8YvOIybZ12unz8o7Z99fJvs7EzKV6xWgO6H+q65pR3JSfFER4aQnZ2F371L2Ng5EhH6GoCnj25S3s2Lmxdy9CdXV8u7exEZFkR0RAjZWVnERoUxdsZ6pi7ZQ3n33GfOH9+Bvr4h5pa2ZGakkZGeKtH2vYGhsSlhoVLY8s2LR/BWydy7dnNuXiyos2N+Xs+qXfdYueseHfp8jaGxCQNHLSAzIw1nV09mrjnL9FWnMbeyZ/y8vZhb2uLuVZeHqr57K0/f9fBuxIT5+5i4YD8OzhXJSEvByMSc2KhQdHX1SU+VNmsGPLqJg1OFgn3sI/ht2q4fjuUr0bBlDzr0/pr7Vw8jiiJBLx6gb2RKZOgLbMu4Yq4KiRcEgQpV6uF/W0p2du/KYarUzE1kmp6aRGJsBN8tOMaYuQepUqsV9y4fIC01mdfPH6JvYMTr5w81dCzHfhVLBmkfkMFH2Jl2PYbhUrEaX/6wCO+6Lblz+TgOjhXISJfabM66f5i15hQW1vb8uHAP5pa2H+VzKnjUYPLifUxevA/vOi04vms5dmVdcalUAwNDkwITuDn9TG3HLx/Gq7Ykh2krTjNt5RmmrTyDd7229PpqOumpydRr2Yd5a49hZeNA/2E/UrlaHb76XkoyVhT7lWMTvp6wCJ+6Lbh16Qi+t89hYmpZLL9bzq0qKcnxpCQnkJ2dxd1rJ6imaoccVKvd/KP67d2rJ/Gu0wzH8hVZtPkC5pY2fD9zA+ZWdlha2VNH9RGoVCq5d/00jdv2LhJdkLYnPPe/o9KlW5RxdmPigv1MXLCfqrVb8vrZA0RR5PXzh2p6BdquiDr8+n1jGs86PFTJ9tbFI1T9wJgmOSmOZ4/vkZKSyO0rp8jOzlInKc3RhcL8jCiKbFkzmzKOrrTtOogWHfoxY9kuZizbRSWvWty4cAyFQsHRbfMwtbAtVGfd8vqGy4fwUtmDpDy+ITjQF6WoxN2rPimJcTx7fJfUlERuXzmp4rWCJq+FjD3eB0tre0KDnhMdEYr//WtSPooS9OejJv+Ku2dNlf5IPvjOlVNFHjc5OOX44P78vHQP3887iFetVty9ItndNy8eYmBkWiQ5e9ZqyauAu5QpX5nosNe8eHIPWwdnbl89pdbvHHjXztWDl898C9W//IgIe0PzDv0ZNOkw3o0/w8rBnSe3DiGKImGvHqBnYFrkLQUZaUmEvLiNW7VWHy78DjROhAmh0r9qKXDHVPq4eK2P2rbnRXH8oyiKbF87AwdHV1p1GaJBz8PDo0yenz0AzX2eWvzXQygsZESLd0MQhJlIkQNLBEFwAY6JolhVda8s4CCK4j3V72FAd1EUOwuC8BAYLYriZRUNc1EUfxAE4U+kWbVjwDOghSiKgYIg7ARMRVHsXBgfqqMMV9vYO32rqycdZVhOdTze2vkjGfD1LMyt7IiOCFYdXZWAk2tlhoxZgK6uHonx0Sye3I/0tBQEQYa+gSFTlx3m5dN77P9zAdERoXTo9SXdB4zi4ikpyKFZuz6IosjODQvwu39NdeTNTFzcvXj+5D6Lp32JY/mKCIKAKIpY2dgTFvKalOQEjE3M0dM3xMq2LJkZaQwZPQ8LKzuiI6SjtaRjiSozZMx8dHX1pGNl/pjHk4dXkd5vjvr4v+XTh5KSlIBMLsfazpG3QYHo6huQlpIICBibmhMTEULV2i0ZMGoBMRHBbFs1QXXMTRUGjlqIjq4e545s5M6lI8h1dNDVM6DzgPFUqFyLJ/cvcXjrPJUMvqLbZ4XIYON8/FUyGDpqFi7uXrx4cp/FP32BY7mKCDIp7KrbZ6Pxu3+F+zfOkpwUj4CUVdnRpTIymYwBX88sthxCXj9l47LxxEWHI5fLadd1AL0GjmTMkDYoFAqsbR0QRRGlUklWZgb6+gZ8NXY6ru6eRIaHsGqBtAqsUGRTv2l7uvaRjvY5fXQnfx/cRlJCHHoGhrTtOphOfYYXSw8AegwcTbVaTZj2bVeyszIxNjUHwMLShsjwEESlkkatutKp9zAunJJWkZq3640oivy1YQH+96/nqcOTkNfP2LRKOllCVIrUbtQGFzdP9VGGjVp1o1PvYf+a36zMTGb90IeYyLcIMjldB/1Ig9afAfDHoq/pPXwO5pZ2xEQGs2PVBFJT4nEsX4XPvl2Ejq4eV0/v4Po/u5DJddDV1afLoEm4VKpB6JunbJj/parvCdRt1pXPRswoVt9VKpVkZ2ViYe1Aw1Y9qVarMesWfodSoaC8e1UGfzuLo7vW8PjBVdURdbMp7y7pj9+9y+zbvAilUkmDlt3p0Gs4AOsX/cDzx3fISE9DR0eXr35YhFfNpsREhjJ3XA/MLG2xti1Lhz7fcHDLUrXODh2rqbOPH1xFT8+AQaPmFDi6M8DvFtvX/Iwgk3Jn9P96DuXcpKiXiUNq8cPcXZQtV5HoiGC2rZqo7ruDRi1AR1ePs0f+4Laq7+ro6mNuYcvboAD09A1p2/1Lzh/fRnZ2FkkJMXw3YxNlnCtIRzUt//Gj+X3x5B7Lp39O2XIVAYH42Ehkch2MTS3pOWweN/7ZgbN7dZ7eO0ePr+ZiZmlHbGQwu36TjrUsW74Kfb5ZpI42uXf5IM98L9N/1DJAir7Yu34SfrdOIggCZha21G/RkzY9vub3hSPpNzxXD4ojg3PHt6HIziIpPoaxeWRQHDuzY91MsrMyyUhPA0T0DYw0fM64QbWZMG+nus2K4nNC3wSwYsbnyOW6CDIBC+sydBs8mSo1mrJx4Tf0GTFb6mcRwWxfpTqStnwVBqjseF7sWjeVKjWaoadnyOFtqqMMW3XDvbIPOzcupEWHvsW2B2sXjSc85DUJ8TFkZWZgaePA0DELiuV3U5ITyM7KRBAE2nQfTuf+o1k8uR+RYW/IzMzA1MwSu7LliYsO/+h+m/dedEQobbp9TreBY7l0ag+Rb9/w8tlDJs7bxu6N84tkD148ucfezYtQKhTo6urRf/g07MtJk5mzRrchOSGa7OxsZHI5g0YtoEaD9gDF02FLlQ7rGTBgZK5+rZs/ks/yyHbLCpVsXSozeIxEKzE+miVTJP2SCTL0DAyZuvQwgQH32LF6CulpqRiZmOHlUx+XilLiwvf5medP7rNo2lc4lndHEKR1tJ4DR1OtVmPOHN3B0d3rychIx9DIlC8mrMPZTZLJpsVf03vYHMxUvuGv1RNIS46nrEsV+o+U7MG10zu4fnYXcrn03p0HSr7h6YOL7Fk3mfS0FIxMzPCs3kDN6/vGHgAbl00mwP8OyUnxmJlb0aXfSBq37sGLJ/f5c/V0KTJAgEatujNwxNRS8Oe2RIYHSz64ZTc69i5kzPCR46buA8bg7NkKURQ5vGUuAb7S8YJ9RvyCU4WqHy1ngIvH/uDOpYNkZqSRnZWOgaExDVt2o2Ov4VxS8ddUxd+ujfPxf6Di79tZ6r6xcflknuWTbaNWPVi/eDwRb1+TqZBjaulIq74zuX1mPa+fXEZHz5C2A+fhoOorB9cNp81nczExt+f+xa3c+WcjKUnRGJlY4erZjDYDpIlL/5sHeP3kMp0+X45z59x8Lu+Cz7alWDeri56NJRkRMTyfvYrgzfvU90XggDU8NQJdEYYsyz1Ke828bxn4Te4YtLj+Mad/hL4J6BQQEPC3h4fHNqQtBSLwGvg6ICAg7IMv81+CNgPv/sc+jM/sqFX0fSf/AWgnB4qID0wOlAc2A2WBdKQzPr9Rfez7kJuQ8CXwhSiKcTmTA6Io7suXkPAKUPVdkwM5OP0ws8QbUF8n+8OFioHMbPmHCxUDGYqSp2uil1XiNAGyFKUTrGOil1EqdDOVJb/zSCjGvuSPgViMvX0fg4Q0/Q8XKiIMdBUlThNALiudRDpiYRsXSwCZ2SXfH/R0SkcG8Wm6pULXqBR0QVdeSnpQSn0soxT0AMDMILPEaWZkl85uzNLqu6WBjKzS8eUyWen4BiPd0vHnsakGJU7TwrDkdRZAEErJ75aSb4hP0/twoSLCvBTsAUDAW8NSofsxkwNFhf7d0jpADVp76/9XfugWFdrJAW3OgSJDFMWZef5+DVTN8/sN0LLgUyCK4gOkow3zX/88z98nkXIPaKGFFlpooYUWWmihhRZaaPEfgjbngDbngBZaaKGFFlpooYUWWmihhRZa/M9DGznwicPFJPzDhYoIu8QXJU4TQJ6dXjp0H9/5cKEi4kCFn0ucJkDvxPWlQpf0tNKha2JW4iSzLYqevfdjcFmvfanQrW3qX+I0TY5vKnGaADKDkg9zBVDWL35ypPfhnKLQQKt/hZo7vyhxmgDbG2z9cKFiwNOl5Gk2vDWn5IkC2bWalwrdVGObUqF7JMinxGkOjV9S4jQBMCid0GTkJb8FIM23dEKTZTqls11BaPne3ZnFhm5ydInT3J8+oMRpArjZJH24UDFgqFM6Wxr15SW/nS8ho3T8o0/5hFKhm1wKWwAyanmXOE01sgJKj7YW/1FoJwe00EILLbTQQgsttNBCCy20+J+GKH46+V9KC9ptBVpooYUWWmihhRZaaKGFFlpo8T8ObeTA/we4e+c2G9b/hlKppE27DvTp21/jfnBwECuWLyHwxQsGD/2Cnr36ABASEsyiBXPV5cLDwhk4eCjDW0phR9cf+LNsyx6USpGuLRsxtFs7DboX7zzk9z1HEQQBuVzGD0P64FPZnYjoWGb+toXY+EQEmUD3lo3p3zE3fPjawycs2XYQpVKke/N6fN61tQbdC3cfsW7fCWQquuMH9cDHQzrrt8v3szEyMEAuk+5tmzNe/dzVwLcsPnMHpSjSvbo7XzbUPD7tzpsIfth3kbLmJgC09HDm6ybVeB2TyKSDV9TlQuOTaNSjHPXaDEUURU7t/IUXjy6hq2dA1y/nU6a8Jl2A2+e2c/PMVuKighi//DpGppYARIe95MjmKYQHPaZFj+/p3UDF65PXLDx0AaVSSY/6VfmqVd1C29YvKJzBK3axaEhH2lSvxOvIWH7c+rf6fkhMAt+2b8CgelUkus+CWHjsKkqlSI86VfiqWQ1NPl+G8v22UzhamUoy8HTlm1a1CY9PZtrec8QkpyIIAr3rVGFgI0kPrj5+ycIDZyWaDbz5qk2BvJoSr2/CGLxsO4s+70qbGlKW3cTUdGbtPMmLsGgEAWYN6IBXDWlbwTXfpyzZfhiFUkn3ZvX4ootmiPmFu36sPXBK0gOZjPEDu1HDw5XXYZFMWbM9t70iY/i6R1tux93jyf3L6OobMGDkLzi7ehbgMSYyhC0rJpKakoCTSxUGjV6Ajo4ud64c4+yRPwDQ1zeiz7CfcSwv5QZNTk5h8eq1PA54TnxCIhbmZvTo1J4BvXto0D5z4TK79h8CwNDQgO9HDsfd1UV9X6FQ8M24ydhYW7Gqlj0AcpfKGDTviSATyHx0g8zbZwvwLHdyx6B5D5DJENNTSN2zOvemIGA8cDzK5ATSDm1QX772OoIlF31RiCLdvcrzRZ2CWY/vhESx9OIjspVKLAz12NC7KQCzztzl8qtwrIz02TNIs29ee/CYpVv3oVQq6daiIZ93a6tx/+IdX9btOYYgE9CRyRg3pDc+ld3IyMxixOxfycrKJluhoFW9GnzdpxMgHel3ZNs8Ah5cQlffkL4j5uFYSNvFRobw15rxquPQPOk3cgE6OlJG68DHtzi6fT4KRTZl0iNZ2agyeh7emHUdDDIZabcukHL+qAY9o2adMKzZUPohk6Fj50jkzJGIWZlYjfwJQUcHZHIyHt0i+fQB9XOiKHL96DyCAy6ho2dAs97zsHEsaBPO7ZpIdKgfMrkOtk7eNOkxE5lcl9ePz3L3zEpEBNKSotDX08HIxJzP3qOzW1fm6uzAUZLOPrpzjhN7ViHIZMhkcnoMmUyFyjXJysxg8PZ/yFQoSUrPIi0rG1MDXXpUq8AX9TTz3d4JimTcoauUNTcGoGVFJ0Y0lHj46+5zDvq+RAR6eLsysFYl9XPXH/jn0YNGDC2gBw9Zr9IDuUzOuCG98KnsTkZmFl/PXk5mVjYKlR6M6JMb8n3z3gNWb/gThVJJpzYtGdi7uwbdMxcus/PAEQAMDQz4YeRX6j7Wb/hojAwNkMlkyGVyfl82X91e5/f/wiv/i+jqGdBu0ALsnQu21/2L27l3YQsJ0UGMnH8dQxMrAG7/s5GndyTdUSoV/Br+gguTB+EXGsXC49dRiiI9annwVVMfDXq3X73l+x2ncbTMY2tb1CQ8IZlp+y8Qk5SGICDZ2gbqvMZcffqahUcuSfa2rhdftaxdgFcAv+AIBq/aw6JB7WnjXRGAHZcfsP+mHyLQq54Xg5rk2v+S9DnDvcvT36scOhU8MWrdB2QCGQ+ukXHjdAF6OuUqYti6N4JMjjItheQdy5FZ2WHc/St1GbmFDWmXj5F1/5L0jEsVDFr1AkFGlu91Mm6dKUBX7uyOYcteIJMjpiWTsmslAKYjZiJmZoCoRFQqSdm2WP3MtYePWbr1gEpvG/B51zYaNC/e8WXd3r9z7dfgnvhUdlPfVyiVDJm2GDsrC5ZP/FqSq/8LFu05Jcm1UQ2+bN+4cLm+DmXIwk0sHNaLNrU8ycjK5sslf5KVrSBbqaR1zSp826W5unxJjj2qNehGeOAtlEolTdt0o3OvzzVoiKLIjo1L8b0rHXE5bOwMXNwkWzF+eFcMDY0QZDLkch1mLs3dXnXm2G7OndiNXC7H0cmFoDeBKJVKWrbtTPc+gzXqCA1+w9pf5/Eq8Bn9hwynS8/c7RNrf53HvdvXMDO3ZPBXo/jz9xUoFGKJ8nr66C4O7vydzIw0DIxMGTl1Hc4V3jVGyDnSrwqDRs9HR0eXiNCX/LX2Z4JfPaFz/7G07CLx9eTBFXb8NpXUlCSMjE3p0vtz2nX9TJPfDUt5eFc6InH4d9PV/KYkJ7Fp9S+EBgUiAs7l3Xjz8hlpqcno6xugZ2iKrb0zg0bNxshY2uIZHRHCpl9/JDU5EWfXKgwdMw8dXV3paNzNC/G/d1k6pnTUHMpV8CQuOpwtq6eRGB+NIMiobwZNEyXeTlrCDVMwUR2Y0zEWPFU7VL03zMOuY3MyI2O4VKNLATn9/wzlJ5KQUBAEK2A34IJ0ZGRfURTjCilnAWxESqAvAl+Konj9fbS1kwOfOBQKBet+W8WcXxZibWPDuO9HU69+A8qVK68uY2pqyohvRnHj+lWNZ52cnFm5er2azudDPqNBg0ZAEgqlksWbdrFq2ljsrC35fOoCmtTypoJTGfXzdap60LSWN4Ig8PxNCNNWbGTPspnI5XK+G9yLyq7lSElLZ+iU+dT1rkJFB0sUSiULt+xnzeRvsLeyYMj05TStVZUKjg5qunW9KtGsZlWJbtBbJq/awv7FU9T310/7FgtTE005KJUsOHWbtZ+1xN7MiIGbT9KsohNutuYa5Wo427KybwuNay7WZuwe1lFNp92qg3jUlD6KXjy6RGzkG0bNO0Xoy4f8vX0WX03bU6AdnNxrUtG7OVsXD9G4bmhsTvvPfuLp/X80eJ134Bzrv+mJvbkpA5b/RXMvN9wcrAu806/HrtDQI7ctXeys2DNhkPp+m1kbaFnNPZfukSus/7Iz9mbGDPjtAM0rl8fN3kpTBi4OrB7aUeOaXCYwoWMDqjjakpKRSf/V+6nv7oSLkQnz9v7D+lF9sbcwZcCSrTSv6o5bGc09wgqlkl+PXKRhFVeN64sOnKVRFVeWftWdrGwFaZlZ6vILth7ktx9HYG9lzuAZK2hW0zOfHlSkWU0vtR5MWrONAwsn4VLGjp1zx6npdPhuDqbGhkQ9DmLar3/z5oUvezfOYdwvOwu009G/ltO802BqNuzIno2zuHFuP43b9sfa1pEx0//EyMScx/cvs/v3WernV23YTG2f6rx4+Zo/VizG1NSUCdPn0LBubVzKOatpl7G349f5szA1MeHm3fssXbOetUvmq+/vP/o35ZwdSU1VeV9BwLBlb1L2r0VMisd44DiyA/1QxkbkMqxviEGr3qQeWIeYFI9gqKn3ejWaSeX1cvdSKpQiCy485LcejbA3MWTwrvM0q1CGCta5+SOSMjJZcP4hq7o1pIyZEbGpuftGu3iWp291N2ac1szloVAqWbR5D6unjsbe2oKh0xbTtFa1QmxCNZVNCGXKyk3sW/ozero6rP1pLEYG+mRnKxg2cxkNfTyhAgQ8vER0+BsmLj1JUKAvB/+cxehZuwu03d+7ltK4/VB8GnTkwKaZ3L5wgAat+5OWksihP2fz5Y+/Y2lTFo9tA0AQMOsxlLjfF6BIiMV67GzS/e+iiHyrppd68TipF49LYq5SA6Om7RHTUgCIWz9P+sCQybEa9TO6Tx+qnwsOuERCzBv6TjhJZPBDrhyaTfdRBfl19+lMi36LADi/awJPb+/Ds/5nOLrVp3yVlgQHXOLBhd9RZsbSd/hM9v0xhx/mFq6zzTrm6uzN8/tp1KY/larWp2qtFgiCwNs3AWxZOYEpS4+io6vH+r7N0deR0/2PE9ibGPJjqxosPHefZm5lqWCjmUfEx8mWlT01P2heRCVw0PclWwe1QlcuY/S+yzSpUIayGnowBjtrC4ZOW0STQvXAW60HU1f+wd6l09HT1eG3n8ZiZGBAdraC4TOX0sDHC7fqNigUSlas38SSWdOwtbbmmwlTaFS3Ni7lnNR0y9jbsWLejDx9bANrl/yivr987nQszDTf79XjS8RHvubL6acJe/2Qs7tnMmDC3gJydqxQkwpVm7N3paYNr9N6GHVaDwMg8NE53p6ZjYmBHvOOXmX95x0lW7vukGRr7Sw1nq1R3oHVgzVzochlMia0r0+VsjaSrV17kPpujriVM5Rs+MELrB/RA3tzEwas3E1zL1fc7AvxDcev0tCjnPra8/AY9t/0Y8fYfujK5Xy78TBNKrtS3sG6xH1Os/K2IAgYte1H8q6VKBPjMf18ElnPfVHG5OZBEvQNMWrXn6TdqxET4xCMJPuljI0kaZPKNgoC5qPnkRXwUP3boE0fUvasQUyKx2TwRLICH2nQRd8Qw9Z9Sdm3FjEpl24OUnavVPflvO+2aPNeVk8ZJdmvn5bQtGbVd9uvoFCmrNjMvqU/qe/vOnEBV0cHUtLS1TTn7zzBuu8GYW9pxsD5G2nm7YFbWdsCda84eJYGnrkTDXo6cjb8MAQjAz2yFAq+WLyZxl7uoJqDK6mxx5N7p7l/aQ+zlv6JlbU9syYOpUbdpjg6V1CX9b17jYiwIBauPUDgMz+2rlvA9MV/qu9PmrsOUzMLDfpPHt3h/q2LLF69BblMzpjh/Zg+bwXW1nZM+WEYtes1xqlc7njAxNSMz7/+njs3LhV4h2atO9Kucy9WL53DprXLmDZ3OUbmziXK6+WzRyjvXo1vpq7jyYPL7P1jLuN++asAL0d2LKd5x8HUbNSB3Rtmc+PcARq37YeRiTk9P5/Cozvn1GWVSgW71s/EyNiEhWv3MW/K19y8fIbqtRvhULacmt/wsGAWrdtP4DM/tqxdyIwlmwHYsXEp1WrWZ8zkBdy7eZEzx/awaN1+Th/dxfVLp5gwbxeHti/n9ME/6D7oBwAO7fiVlp0HU7tRB3b+Podr5w7QtF0//O9fISrsDTNXHeP1c192bZjLj/P/QiaX03PIeMpV8CQ9LYUF/RtQKQ0cVKd7NkuAFoWkTAjZcoDXv23HZ9PCgje1+G/BZOCsKIoLBEGYrPo9qZByK4CToij2FgRBDzD6EOEPbisQBEEhCMIDQRD8BEHYKwjCB4mWJARB+L64dQqCME0QBH9BEHxV71DvA+X/FAShdzHq+VMQhFeqOu4JgtDgHeVmC4LQurB7xcXzZwGUKVsWhzJl0NXVpWnT5ty8fk2jjIWFJZUqeaAjf/dc0MOH9ynjUAY7e2lF8/GL1zg52OJob4uujg5tGtbm0p2HGs8YGRggCNIRnekZmQiqM7BtLM2p7CoZRmNDA1wcHYiKjQfAPzAIZ3sbnOxs0NXRoW39Gly865ePrr6ablpGJsJHnALq9zYGZ0tTnCxN0ZXLaedZngvPgz/8YD7ceh2Bk6UJFtaOADx7cBbvBt0QBAEnNx/SUxNJio8s8FyZcp5Y2DgVuG5sZk1Z12rI88jeLygcZxsLnKwt0NWR076GBxf8Ags8u/PyA1p7u2NlWrj633wejLO1OWWtpMGwX0gkztZmOFmZSXS93bjw5PVHvbetmTFVHKUBjbG+HhXsLIlMTMHvTRjOthY42ah4rVmFC48KJqzcefEeratXwsokl9fktAzuvgihRwMpAkFXR46ZkfQR6x8YhLOdNU521io98OHCPc3EfwX0oJAz1m/5P8fJzppHgUHUadoVQRBwqVidtNQkEuKiNMqKoshz/5tUryetctZp2k3t6F09amBkIk0kuVT0JkH1gZ6emoyv/2Ncy5ejbBkHyjk7YWlhTssmjbh6U/PjuWoVD0xNpEGqp0dFoqNj1PeiomO4cecendrkJvaTO5RHGR+NmBADSgVZT++j41ZNg6Zu5ZpkP/dFTIqX3iEtWX1PMDFHp4InmY9uaDzjHxGLs7kxTubG6MpltK3kxIWXYRplTjwNoaVbWcqYSe1lZZSb/Kmmow3mBroFZO3/4jXODjY42Ut9t02Dmly8o5kwSbPNMtQtJggCRgZSHdkKBdkKhbqc/91z1Gos9bHy7tVJS0kisZC2C3x8k2p1pbar1aQ7/nelKIsH145TtU4bLG3KAmCpr4tuOTcU0REoYqNAoSD9wQ0MvGoVeKccGNRoQPr93Il0MVM1WSKXI8h0pLl2Fd48OUfFGhK/9uV8yExPJDWxoE0oV7kZgiAgCAK2ztVISZB0SlffGEEQePPkHI7uDT+osy/y6GzdPDqrb2CklmFmRm5CUkEQMNLTwS88FkdzY2QyAV0dGe0qO3MhMPSdMsiLV7GJVCtrjaGuDjoyGbWcbTn3XHrWX+0bVDa8QS0uFdADg/fogWQDJD1Qqu370+cvcHSwp6yDPbq6OrRs0pCrt25r0M3fx6JiYvgQAh+dxbNudwRBoKyrDxlpiSQnFGwvO2dPzK0L2vC8eHr3OB283fELidK0tdXcuPDkzQd5AbA1NaJKWWly1Vhfjwq2kq0F8AuKUPkGc4muT0Uu+L8sQGPn1Ye0ruaGlXGuvX0VEYt3eQcM9XTRkcuoVcGRcyq/UtI+p4yJIfKyLijjolDGq+zXk7voVaquUV7Pqw6ZAQ8QE6XFLDE1uQBNHZfKKOOjUSbGAiAvUx5lXF67eBddd027qFelNlnPHyImvZtufvi/eIOzva2m/br7SKOMhv1Kz1T/DRARE8eVB4/p1iJ3eOf3OhRnO0ucbC3R1ZHTro4XF3wLJmXbef4WrWpUwcrUWH1N6gtS5FO2QqnRF6Dkxh6pibEYmlhi5+CEjq4u9Rq34f7Nixpl79+6SKPmnRAEAXePaqSmJBEf+/5ki+dO7KdTr6Ho6urx4tkTyjqWw97BER1dXRo2bc3tG1c0yptbWOJeqYrGWCgHnlV9MDE1IzMzA/syTmo6JcmrpbUddZtL8vSs0ZS0lHeNEW5Rvb4UUVK3WVce3Zbsram5NeXdq2rw/+bFI4xMzPHwrIGxsSn1m7bFwNCIuzcuqMvcu3WJRi06FuA3LTWZAP/7NGvTDYCHd6/RtI00hmnX9TPSUpJJiIvCpaI3cTERav6e+d2ihoq/es264nv7PAC+t89Tr1kXBEHAtVJ19fuZW9pSThUhYWBojF0WJHzEsnDslTtkxZZOosX/dohK5X/s379EN2CL6u8tQPf8BQRBMAOaAn8AiKKYKYpi/IcIf0zkQJooij6qSnYA3wDL8lQsF0VR8RF0igxBEOTA98B2ILWIzzYAOgM1RVHMEATBBtArcSZzMVEUxX2CILQF1gMaKUFVcppe0pXGxERjY5M7S21tY8OzgKdFpnP54gWaNs9dUY+MjcfeOncVxM7KEv8Xrwo8d+HWA37bdYi4hCSWTRpV4P7byBievQ7Gy91FohsXj72VRR665vgFBhV47vxtX1bvOU5cYjK/Thiuvi4IAqMWrEMQBHq2bEDPllJYcGRSGvZmuQMae1Mj/N4WHDj6hkbTd+NxbE0MGdeqJm62Fhr3Tz1+Tfs86cOT4iMws8pdWTCzdCApPgLTf5FxPzIhGQcLU/VvOwsTHr3RPHUiIj6Zc49esOHb3vjvLhhSCXDyfgDta+SGCUcmpOBgnruCYmduwqPgiALP+QZF0GflXmzNjBjXoQHu+SILQuMSefo2mmrO9lwPjsnHqymP3rzVKB8Rn8Q532dsGNMf/79Oqq+HxMRjaWLI9B0nCAiNxNPZnh97tUIPiIxLwN7aQl3W3soCv8CCg+tzdx6xeu/fxCUms2LcVwXun77xgHb1fbjmG0BN69yoAwsrexJiIzC3zO0bKUnxGBqZqp27VKbgYOvG+QNU8ZFWUqMjQ7AwN2Pjtr949TqIxavWMnr4F9jaWPEk4HmBZ3Pw95lz1K2VG9K7euNmvv58EGlpuSd2CCbmKJNyI8DE5HjkZcpr0JFZ2iHIZBj1GY2gp0/mvUtkPZE+mAya9yD90hEEPc0MzJHJ6dib5mY+tzcxxC9cM9IsKD6ZbKWSEfsuk5KVzWc+bnSuUo73ISouQcMm2Ftb4vfidYFy528/ZM2uI8QlJLH8x2/U1xVKJYOnLiQkPIo+bZtS1d2FcwpIjIvEPE/bmVvZkxgXgVmetktN1my7nDIAUeGvUSqyWT93KBnpKcRbptGtWh0U8bG5dSfEolsud9VOA7p66Ht4k3hwS+41QcD6+7nIre1JvXaGrOBAUI2/UxIiMLHI5dfY3IGUxEiMzAq3CUpFFs/vH6FB56nqa6/8z/DiwVEEZHw7TYreeqfOGud5b2tNnfW9/Q/Hd60gOSGG4T/+lkfWIlOP3SAyKY1BtStRrYw1b2KT8QsraBMfvY2h35bT2Bob8kNzb9xszHGzMWfNFT/i0zLQ15Fz5WUYng6SnYiKy+cbrC3wL1QPHvCbSg+W/TgyD29KhkxdQEh4FL3bNqOquyupQFRMLLY2uSvZttbWPH727pNzjp85T92aPurfAjBxxi8IgkCXdq3p0k6ah0+Oj8DUMre9TCwcSE6IwMS8aDY8KzON108u07ptV269fJvP1hrzKKSgLfENjqTP6v2SrW1XrxBbm8TTsGiqOUm8RCYm42CRz4YHadrwiIRkzvkFsuHrnvgH525DcnewZtXJ68SnpKGvq8OVp6/xdFbRLQWfIzOxQJmYa1eUSXHIy7polJdZ2YFMjsmA7xH0DMi4c55Mv5saZfSq1CIzz4lDgomF+qNfohuPvEw+upa2IJdj3G8sgp4+GfcukuV/S7opgnGfUSCKZDy8SpavtFgi6a2Fmoa9lQV+Lwr6HMl+HSUuMVm9dQBg2bYDjP2sK6npuVFWkXFJOFjmRifaW5jx6JXmBFxEXCLnHzzl9x+G4P9a03cqlEo+m7eB4KhY+jWrQzVXJ56p7pXU2CMjPRkDo9y2t7S25+VzzQWZuNgorGzs85SxIy42EgsrGwRBYMnM0YBAi3Y9aN6uJwDhb9/w7PEDDu5YQ1paGg5lcycorG1seRHwuEh8ghTBam2b+34lyWtmRjqn9q/n6pk9dBs0QW1L3z9GcCC+kDFCDhJiI7F1KEfA4/skJ8Zjam5J8JsXlHHK9eNxMZFY5+HXysaOuJhIZHIdTM0t2bhyNkGvnpOclECdhi01ysXHRnL9/EFqNWxfKH+W1vbEqxYyEmIjscg7BrK2Jz7f+8VEhhKqD+XzHBx2xQzumIBzJnSNASNtLr7/KARBGAGMyHPpd1EUf//Ix+1FUQwDEEUxTBCEwoxDBSAK2CwIQnXgLvCdKIophZRVo6jbCi4D3oIgNAdmAGGAjyAINYG1QG0gGxgniuJ5QRA+B3oA+oAr8JcoirMABEEYBIxF+mC/CXwriqJCEIRkpMmHdsBxoCxwXhCEaKRJgqqiKP6gojEcqCKK4rhCeC0DRIuimAEgiqJ6alEQhOlAF8AQuAZ8LYqixiYTQRBqqfgwAaKBz3Ma4QO4BLiraLwGNgFtgdWCILQHjqkmEeoghXoYAxlAK6QJkAVAc5XM1oii+N6z7/KxncP7R7CZi6ysLG7evM6Qz/N+fH0c3eZ1fWhe14f7T56zfs8RVv/0vfpeano6k5ev54ehfTAxMoTs9MLIFrIeDC3qeNOijjf3ngaybt/f/DblWwD+mD4WW0tzYhOSGLVwHS5l7anzDn7zo7KDFX+P6o6Rni6XX4Tyw75LHBnZNVcOCgUXn4cyprkPOXPVhYi30BXsoqBQmvlku/jwBb7v3AS5rPDgnqxsBRf9A/muU6NcuoWUy89rlbK2nPxxEEb6ulwOeMMP209ydHzu3r/UjCzG7zjNxE4NMTHQQ/wIPVh84Bzfd21egFeFUsnTkAgm926Nt0tZFu4/y6Z/bvLNQKeP4hWgZe1qtKxdjXtPA1m7/xRrJ+cO1rKys7l435/RfTty1bfghFhBff3wuzz3v8WN8wf4btY2AJSKbJ4FvuKLAf1wLOOAgYE+O/cdwsmxzDv72X1fP/4+c46VC6Tj5K7fvouFuTke7m48ePSBYxHzKYcgkyGzdyZ1728IOroYffY9irDXyCxtEVOTUUaGIHdy/8BbUiD6RqEUeRIZz7qejUnPVvDF7otUc7CkvKVpIU/nsFaI/Aop16JOdVrUqc69Jy9Yt/c4v00bA0jh1H8tmEJSSioTl23gRfBbyboX3iE+om6pjFKpIOSVPyOmbCIrK4M/JrSkcatsyhZ4gcLfy8CzBpmvn2mGIYsiMcunIRgYYTH0e3Ts867MfZjfvLhyeDZlXGpTxjV377irVxsCXPfh7NGEv/eu5ttpG1Vkiqaz3nVa412nNYFP7mjQkcsEvm/mzaXAt/iHx/IiKqFQ+pXtLTk+ohNGejpceRnGuEPXODysAxWszfi8bmW+3XsJQz0dKtlZIJcJOaIpBAXfv0UdH1rU8eHek+es33uMNdPGqniTsWPBVJJSUvlx2e8EBr+ljIfNO961sLpUfeyfc6yaP1t9bfWC2dhYWxEXn8CEGXMp51QWTH0KZbg4Nvzlo/M4VqiJuZHBO+yXJqqUseHk+M8kW/ssiB/+OsPRH/qp76dmZDF+1z9M7NAAE9UK8kd0BRYfucT3HRsVsLcV7K34okUtvt5wCCM9XSqVtUFHVabEfc6rwMI7f/56ZDJ0HMqRtHMFgo4upkMmkv32FcqcDy6ZHN2K3qRdOFxone8kLJMjt3cmZc9qBB1djAeOQ/H2Fcq4KJL/WoaYkohgZIJxn9EoYyNQfqQMoDD7NZrL9/ywNDOlSoVy3H2cOyn8MbZ28d5TfNejdaFylctk7PnpaxJT0xm3bjcvQiNB9V1ZGmOPvJTy4n32ddqCjVha2ZIYH8vimaMp4+SCh1dNlEoFKclJzF36O4f2buPQnm2Iopgr0yKOQ0ub1+zsbAaOmoOOrh5//joBazvHQlj8eBuUw4uhsRmdeg5h0YwxZKSnYWpmgUyW50jOdyiJUpHNm8AABg+fgJtHVcYP78a1Cyeo6pMb4Hz93EHkMh3qNMnNz/Oud3/fPYD0tFQ2LBlH92gwUBVtlAhtVfNwJy3hiDX0jypA5n8O4n8w54BqIuCdkwGCIPwDOBRya9pHVqED1ATGiKJ4UxCEFUjbD957XvtHTw4IgqADdABylgbrIn2ovxIEYTyAKIrVBEGoDJwWBKFS3nJIH763BUE4DqQA/YBGoihmCYLwGzAQ2Ir0seyXs8ouCMKXQAtRFKMFQTAGfAVB+FEUxSzgCyD3a0ETp4HpgiA8A/4BdouimPPNt1oUxdkq+tuQIgzU2aoEQdAFVgHdRFGMEgShH/AL8OVHiKoLkDdWLV0UxcYquu1V/+shJZHoJ4ribVXYRxrwFZAgimIdQRD0gauCIJwWRVFjyT7vTNOY734gOjq3N8dER2NlpbmP8EO4e+c2bm7uWFpqRgpExOTO3kfGxmGTZ4Y8P2pUqUhIRDTxiclYmJmQna1g8rLfad+4Li3q5q6g2llZEKHaYiDRTcD2PXRrVnYjJDKG+KRkLExN1GWtzE1pXqsa/oFB1HE1xc7UiIjE3OCSiKRUbPOsngKY6OeGSjdxd2T+qdvEpaZjqQp1vxL4lsoOlvzzNIjNB7sDUNalGomxuXNCiXHhmPyLqAEAewsTwuNzzxyOjE/GzsxYo4x/cASTtklJoOJS0rj85BVymUydX+DK09dUdrTDOk+Yor25MeEJueGVkQnJ2JlphofmDEIBmniUZ97hy8SlpGFpbEiWQsG4v07R0aciratWUPFqmo/XJOzMNPd3+geFM2mLlCQsLjmNy49fIpfL8HYpg72FKd4u0mdaG59KbDojrRrZW5oTEROvphERG4+NpeZe4byQ9GAXcUkpWKreeeHWg2RlKxi9eAOers7E5dmTGh8bgZmlZjsZm1qSlpqEQpGNXK6jKpM7q/72TQC71k/n68nrMDa1AMDC2gFbG2tqeHvxcOdjBvftxV/7D6Kvr4+1leYqIEDgqzcsWb2OBTOmYm4mfWj7PX7KtVt3uHn3PpmZmaSmpvFzfDjzyrggM83tc4KJBcrkRA16yqR46aM1OxMxOxNFaCAy27LI7Z3RcauKiasn6Ogg6Blg0GEQmef3YW9iQERSbph5RHIaNsaa0QV2JgZYGNpjqKuDoa4ONR1teBad+N7JATsrCw2bEBHzfptQs4o7oXlsQg5MjY0w0NNlzPzV6Jrux6lCNRLytF1CbARmFu9vu4TYCExV7WtuaY+xtwV6BkboGRhR3dqUlyGhODfNTTYmN7fSWOXMCwMfzS0FeSGmp5L58gmHotPZf0xKQGnrVJXk+Fx+UxLCMTa1LfT5u/+sIT0ljiYDZwHgf30HT2/vU9PRN7QkJiKY5MS4d+tsSp73jtHU2Ry4VamtpmNiJumUnakRMakZ1HK25drrcLKVSmxNNPUgr01sXKEM8/+5R1xqBpZG+nSv5kr3atKe4VWXH2FvItnT/HoQGRP/fhtepSKzIrYVqgc1q1Tk+sPH9PTwxtbamqi8W3FiYrCxsixAL/D1Gxav+Z2F0yer+xiAjbXUHy0tzLGxtmL24pXIjHZjX64aSXG57ZUcH45xEaMGAJ7eO45HrU5AAPZm+W1tCnammjZcw9ZWKse8o1eJS0nH0tiALIWScbvO0NHbjdZeufuy7c1NCI/Pb8Pz+4ZIJu2QhmFxKelcfvpa8g1V3ehZ14uedaWkdStPXMNeFd1Q0j4nDck2ycxy20dmaomYrBmGrEyMJys1BbIyEbMyyQ5+gdzOUT05oOvmhSIiGDE1lzcxOR7BNC9diwJ0xaR4stOS1XQVwYHIbB1RxkUhpkg2VExNJuv5Q2mbAjl6G6+m8UGfU8Wd0EjJfj189pLL9x5x7cFjMrKySElL5+c1W/msUTXC43J5i4hPxNZC04Y+fhPGpI37AYhPSeWK/3PkchktfXKj/syMDKhdyYU1R87zOPYCUHJjD30DE9LzyDcuJgJLK82cQVbWdsRGR+QpE4mFlWRnLFX/m1lYUbNec14+98fDqyaW1nbUqi/lPPGqVpMDu7aQlBiPmbklMdFRBer4GMjlcmKiclfq/y2vp478xfYNS4iJCqeSZw3iYyOo1agjgkwgLjrsI8YI4ZhbvlvmFtb2xMeE06zNZJq16cbRfX/id/+GOt8AgKWNHTF5+I2NjpT4FMDQyJg/10q5N5zKuRH8OjdSKjToFUlJKYyb86d6wsXETJO/uJgIzK3sNHjJQXxMBOYqeSiys9i4dBx1mnTC++wTdRnTPDHf9ZNgY2GfoFr8n0IUxXduRRcEIUIQhDKqqIEyQGFhLiFAiCiKOSFb+5AmB96LjznK0FAQhAfAHSAI1b4F4Faej9bGwDbVizwF3qBOq8IZURRjRFFMAw6oyrYCaiFNFjxQ/c7JOKIA9hfGiCoM4hzQWTUJoSuK4qN3lE1W1TECKaRityqSAaCFIAg3BUF4BLQE8qeA9UCa0Dij4u8n1EGl78RiVdkRSB/5OSiYqUqiHyaK4m0Vr4miKGYjRRgMUdG5CVgDFQt5t99FUawtimLtkd+O4e3bUMLDw8jKyuLSpQvUrV9oyoN34tLF8zRrppmkr4pbeYLDI3kbGU1WdjZnrt2haS2NnRIEh0eqZyufvgoiOzsbc1NjRFFk7vptuDg6MKCTpl57VnAmODyK0MgYsrKzOX3jPk1reuWjG5WHbjBZ2QrMTYxJS89QJwJKS8/gpl8Abk6SNfMqa01QXBKh8clkKRScevyG5hU1myw6OU1N1+9tNKIoYmGYu9f6pP8b2nu60K+2ByNmHGLEjEN41GiF7/XDiKJISOADDAxN/9WWAgAvZweCouIIiUkgK1vByfsBNKtaQaPMiZ++4sTP0r821SsyrVdL9SAN4MS9p3SoqZl53MvRjqDoBEJiEyW6voE0q+KiKYOkVLUMHgVHoBTBwsgAURSZeeAiFWwtGdI4d9+oV7kyKl7jJZr3ntCsmuZK9YmZX3Ni5jecmPkNbXw8mNanDS29K2JjZoK9hRmvI6QB/82AN1RQJcDyrOBMcEQ0oVE5evCAZjXy6UFEtJrXJ69DyFIosMiT0yAlLYOJg7qxc+44mtfy4valI4iiyOvnDzE0MtEIpwNplcjdsy4Pb0oZtW9fOky12lIYX1x0GJuWfc+gUfOxyxMaa2Zhg52NNUaGhoS+DePi1Rs4O5bl3OWrNKynmUU8IiqK6fMXM+WHMTg75q5bDx86kL2b17Nr429Mn/gDNbyrMqdVdRThQcgsbBDMrKQVtMo1yH6pGUKZHeiH3LECCDLQ0ZXyFMRGkHHlGMkbZpL8x2zSjm8lO/g56SekExw87S0Jjk8mNCGFLIWS089CaFahjAbd5m5luB8aQ7ZSSVpWNn4Rsbi+Z2IAwNOtPEHhUYTm2ITr9wqxCfn7rmQT4hKTSEqRJu/SMzNJSctg6rDP+H7eQbxqteLuFamPvXnxEAMj0wIfwIIg4OZZl0e3pLa7e/kQXjWltvOs1ZJXAXdRKLLJzEjjSVwKJpFByG0ckKvCjw186pPx+F6BdxIMDNGrUJkM/9x7grEpgoFKz3R00XevSq9KTvQae5BeYw/i4tmK5/clfiOCHqBnYFroloKnt/cS8vwKLfsvQVCtGno1GEjrAb/Sc8wBXDxb8fj6drKzMokKf/NunfXK1dlblw5TtZb03lHhQWpZB796jCI7C2NTC5ITY0lKz8TLwZKg2CQuBYbhZGHMqafBNHPTjKeITknPtYlhsSqbKH3UxqZItjYsMZXzz0Npr9p24qnyDTl6cPr6XZrU0twT/i7fkF8PbvkFUL6sFHLrUdGNkLBwwiIiycrK5tzlazSsm7+PRfPz/KVM/X6URh9LS09XJ/pMS08nOTmVH8d+w+DJh3H3bs3jW4cQRZG3r6T2KuqWgoy0JEJe3Ma9mpQzxMvRlqCYRELiVLb2USDNKmtuy9GwtSGRKEURCyN9ydYeVNnaRpr9x8vZnqDoeEJiVb7hwXOaeebzDVM/58TULzgx9QvaVHNnWs/mtKwqbZmJSZZkGxaXxNlHgXTwqaSiW/I+R/H2DTJLO2Tm1pL9qlKLzOeauSeynvui4+ymtl86ZV1QROd+wOh51ibTXzOvhCIsCLmlLUIO3cq1yHqhOczLeuGLjlMuXXkZyS6iqwe6Kp+uqyflM4iSPrA93cqp7FdMHvuVX28LGXuYGjO6f1eOr57DkZUzmTfmc+p4VWLOqCF4lXckKDKW0Og4srIVnLrtTzPvSho0//5lLCfmfceJed/RuoYnU/t3pKVPZWKTUkhMlfpYemYWN5++pEejGiU+9jC1sCMtOY6oiFCys7K4eeUMNeo21SjjU7cpVy8cl3KcBDzC0NgECysbMtLTSFNFVGWkp+H/4AaOqu1ZNes158kjqe0MjY3Jzs4iLTWV7Kwsrl36h9r1GlFU6OnpE/42mMjwtyXCa/N2PZnz61/0HToWQ0Mjbl86QkToKzLSUjAyMS/U3lb0rMPDG9K2mlsXj1C1tubYOC/KuVUlKvwNL58/Jjsri6vn/yY6Moz6TXNPb6lRtwlXz/9dgF8LSxscy7ny7YR5zPl1BwZGRqSmJCOKIieP7CQ1JYlR09aip5+7yCUIApW86nBfxd/Ni0fwrtMcAO/azbl58SiiKPLq2UMMjUwxt7RFFEW2r52Bg6MrrbpoJq1MzBPg8MgYHDI/sqH+P4coKv9j//4ljgBDVX8PBQqEYImiGA4EC4KQc2RVK+CDe36KlHMgB6pZrLz7Fd4XP5Q/PkNUld8iiuKUQsqnfyCHwUZgKvAU2PyecqjoXAAuqCYChgqCsAv4DagtimKwIAgzAYN8jwqAvyiKRfnKniiK4r5Crhe2r0PgXVHgUujHqY+tVC6X883I0cz4aQpKpZLWbdtRvrwLJ45LgRAdOnUhLjaWH74bRWpqKjKZwJFDB/ht/UaMjIxJT0/nwf27jBrzvQZdHbmcCV/0Z+y8VSiVSrq0aEgF57IcOCNlmu3Zpinnb97n78s30ZHL0dfTZe53wxAEgQdPX3Di8k3cyzkyaJKUSXpk/240reaOjlzOxKG9GLNoPQqlkq7N6uHmVIZ9Z6WTFHq3asTZ2778feW2mu780UMQBIGYxCQm/io1uUKhoF3DWjSsXgUe30FHJmNS29p8u+scSqVIt+puuNlasPeetIOvT81K/PM0iL33niOXCRjoyJnfvXFu8qGsbG6+DuOnDprHO7lXa8aLR5dYM7UtOnoGdP1invrezl9H0PnzOZha2HPrn61cO/UHyQnRrJ/ZFfdqzejy+VySE6LYOLc3GWnJCIKMNqdFDk4awpSeLRn5+wHpOMe6Xrg72LDnmpTwsW9DzaRO+ZGWmcWNZ0H83Edz4kVHLmNK18aM3HxcOs6xlgfu9lbsuSmFsvet58UZv5fsuemPjkyGvq6chf1bIwgC916Hcez+Myo6WNF3lZTJe0zbujSpVY0pvVsz8re9Eq/1q+FexoY9V+5LNBvX4H2Y3LsVU7YeI0uhxMnanNkDO6r168chPRi9aAMKUaRb0zq4OTmw75y0P7R3y4acve3L8at3JT3Q1WX+t4M1EhTe9HvG1C96AdC4ehX2+aUy97sO6Okb8tk3c9Q8rF8wkv4jZmFuZUeXAT+wdeVE/t69CkeXKtRvIe1JPLV/LSnJCezdJB3tKZfLGT9Pygw9dsSXLFixBlEU+fufs1iYmdGpbStcyzlz5IT00da1Q1u27tpHYlIyv67boKaxftl7Mv2KStLP78eo1zcIgoxMv5soY8LR9ZbyaGT5XkMZG0H26ycYD/kRRJGsRzc0s3YXAh2ZjB+bV2f0oasoROjmWR43azP2+Upzub29XXG1MqOhix39d5xDJkB3LxfcVVnsp564zZ2QKOLTM+nwxwm+rleFrvVVbfZ5X8bOX4NCKdK1eX3cnMuw/8xlAHq1acK5Ww84fukmOjpyDPR0mTf2SwRBIDoukZlrt6FUKlGKIq3r16RJzWqcU0Bln6YEPLzEovHt0dMzoM+I3OzzmxZ/Te9hczCztKND//H8tXoCp/euoKxLFeo0l9re3tEND+/G/DqlO4JMRp9yNlQwMSDx0BYsh/+oOsrwItkRoRjWlz6s025ISaYMqtYm49kjxKzcfcRyMwvM+30NMhkIAukPb5Lx5AGovIGzRzOCAy6xe0k7dHSlowxzcHLzCJr0mouxmR1XDs3CxKIsh9dKx1q5erWmZqtRvPI/zfN7hxFkOqQnR6OrK2fvxln0/zpXZ39fOJJ+wyWd7fzZD2xbNZETezR11vfWGW5fOoJcRwddPQOGjF2CIAgkxkUxYs9FFEoRpSjyNiGFXy/40rWaK2425ux7ICWi6+3jxj8BIex7GIhcJqCvI2d+5/rqPjbhyHUS0jLQkcuY1KoGZgZ6ZCPpwUSVHiiVSro0b4Cbc9kCevC3Sg/09fT4JY8ezFq7tYAepKrofjfiSybOnIdSqaRDq+a4lnPm8AlpINytQxu2qPrY8vXSGkXOkYVx8Qn8PH8JAAqFklZNG1Gvpg9HgsDVqxmvHl9k0+w26Oga0m5QbnsdWDuctgPmYmJuz70LW7lzdiMpidFsnd8VV69mtB0g6eKLh2dwqdwIXX0jSFPZ2s4NGbnlhGQXa6ps7S1pzNW3ridn/F+x59Zjla3VYWHfVpKtfRPOsYcvqGhvRd810jrImDZ1aOLtIdHt3pyRGw6jVCpVvsGaPdelj+O+DTQ/ZvNj/Na/SUhJQ0cuZ2qP5uoEsDpyWcn7HFFJ6pndmPQfDYKMTN/rKKPD0KvRBIDM+5dRxoST9fIxZsOmqXMAKKNVq+E6uui4ViblZL6M8aKStH/2Ytz7W5AJapunV1362Mx8eBVlbARZr55g8vlkEEUyH0l1C+bWGHdX5SiSych6cofs108QKrip7Fdvxi74TRp7NK+Pm1MZ9v8jJc7r1bqxZL8u35bsl64u88Z8/t5tmjpyGZP7dWDkyh3SuKOhD+5l7dh7Scqh0Kdp4cdQAkQnJPPzlsPqvtC2lidNvSupV8ZKcuyhVCqZNLIXVjb2NG3TDcdybpw7KdXUsn0vqtdqhO/dq/z4TQ/09Q34aqyUHishPoZVC34EQKHIpn7T9nirjn9t2qorf6yezfhvB6Ojq0vfQcOYP2M8SqWS5m064Vy+Amf+PgRAm47diY+LYcr3w0hLTUGQyfj78F6Wrt2OkZExKxbN4PGjByQlxmNoZMxPE75GT9+IJq27lhivzx7f581zPxb+2AtzSzv6fJV7CsW6+SP57GvVGGHgD2xZ8SPHd6/CyaUyDVpK9jYxPpolU/qRnpaCTJBx4e9tTF16mF5fTmXe1BEoFUpMTM34etxsbl6WbFbLDip+71xj4jc90dc3YNiY3GjuQcMnsm7Zz2RnZ2NrXwZP79pM/KYnsdERGBubsmqOFBidmpzAhHnbsbCyo/ugH9i0/EeO7lyNs2suf141m+B//zIzx3RCT8+AQaMkfxL49D63Lh2jbLmKzJvQB9Ex98jCo1YQqg+CCFbZ0CdPXkefbUuxblYXPRtLWr66yPPZqwjeXNgnjhb/h1gA7BEE4Sukxfs+AIIglAU2iqKYcyzZGGCHKmr9JVLU/XshFLZPRaOAICSLomiS71pzYIIoip1Vv8cBXqIofqXaTnAGKXLgM2Ae0ip8GtJq+JdIWwwOI20riBSksxpNRVF8k78+1Ud917yh9YIg3ANsAe/CznRUlfEAlKIoPlf9ngtYIEUBBCCdCykHbgD7RFGcKQjCn8AxpNmYx8BgURSvq7YZVBJFsdANwznP5Z8cUOUcqJ2T7yAf/afkbiswVcnnS6Aj0Ee13aISEPq+xBHPAoNKfHOMXeK7k0D9G8iz0z9cqDh08yQzKikcqPDe7TjFRu/E96aQKD7S0z5cpjgweXfYZXGR/S8jL96Fy3rtP1yoGKhu9OTDhYoIk+ObSpwmgMwg/zxnyUBZv9WHCxUD5xQtP1yoiKi/Z+iHCxUD2xts/XChYsDTpeTz+Ta7O6vEaQJk12peKnRTjYoegvwxOBLkU+I0h8YvKXGaABgYfrhMcSCXf7hMEZHm6/vhQsWATKfkeQUQWnYuFbq6ie/Pkl8c7NcZ8OFCxYCbTdKHCxUDhjoZHy5UDKRl63+4UBGRkFE6/tHCoHTGX8mZJc9vRr5ov5JEp6yAkko08X+KJt0u/8eSDlw+3OS/UmZFTUj4LvwGrFN9yGcjJe/LUM24XkHacuCOlJDwDoAgCD8h5SaQAVnAKKTtCPnxO3BCEIQwURRz4nv2AD7vmhhQwQRYJQiChYqnF8AIURTjBUHYgJQX4DVwO/+DoihmCtKRhisFQTBHktOvwAeyiX0cVPT7qfgzRJoYaI0UFeEC3BMk4UVRyNEUWmihhRZaaKGFFlpooYUWWmhRkvjg5ED+qAHVtQtI4fo5v9OBz99BIlIUxdGF0NhNIfvx89cniuIqpOSAedEYWP4Bvu8CDd9x7yekCIL81z/P8/cDpLMhP4i8z+W77vIe+reB+oU8NlX1TwsttNBCCy200EILLbTQQov/AESl9jzHj0lI+F8DQRAsVKcPpImiePaDD2ihhRZaaKGFFlpooYUWWmihhRYfhiiKn/Q/pIz+Dwr5Z10Kda0ppJ4v/q9lUAT+R3wqdD8lXj81up8Sr1oZfHp0PyVetTL49Oh+SrxqZfDp0f2UeNXK4NOj+ynxWpp0tf/+u/99MCGhFv//QBCEO6Iovjt97n8R3U+J10+N7qfEa2nR/ZR4/dTofkq8lhbdT4nXT43up8RradH9lHj91Oh+SryWFt1PiddPje6nxGtp0tXivxuf1LYCLbTQQgsttNBCCy200EILLbTQouShnRzQQgsttNBCCy200EILLbTQQov/cWgnB/638PsnRPdT4vVTo/sp8VpadD8lXj81up8Sr6VF91Pi9VOj+ynxWlp0PyVePzW6nxKvpUX3U+L1U6P7KfFamnS1+C+GNueAFlpooYUWWmihhRZaaKGFFlr8j0MbOaCFFlpooYUWWmihhRZaaKGFFv/j0E4OaKGFFlpooYUWWmihhRZaaKHF/zi0kwNaaKGFFlpooYUWWmihhRZaaPE/Dp3/awa00EILCYIgLBRFcdKHrhWBntX77ouiGFsculqUHgRBKCeKYtD/NR9aaPH/OwRBkANjRVFcXkL0Pkl7KwiCqyiKrz50TQsttPi/hyAIR4F3JosTRbHrf5AdLf4/hTYh4f/nEAShErAWsBdFsaogCN5AV1EU55YA7cZARVEUNwuCYAuY/NsBhSAIVQFPwCDnmiiKW/8dpyUHQRDGve++KIrL/gXte6Io1sx3zVcURe9i0nuF5EQEoBwQp/rbAggSRdG1uLzmq6cT4IVmm80uCdr56mkjiuKZYj5rBtiKohiY77q3KIq+xaTZUxTFA6q/LUVRjCsOnXw01TogCMJ+URR7/VuaeWjXF0XxRknRU9H8UxTFz1V/DxVFcUsJ0S1xXvPRtwQqoqmzl0qAbkPAhTwT7yVhv1Qfsvb56P6rSSSVb5gIlM9Ht+W/pKsP9KKgHIplE1TvvkUUxUH/hq930L4gimLzEqJVqvZWEAQ3IEQUxQxBEJoD3sBWURTj/yXdwvzOXVEUa/0X8moLTKLgGKFYOltak7Glbb9UdThSsO8Wy4YJgtAImJmHniCREyuUAJ+lZWcMgK8oOPb4spj0SnxsJwhCzffdF0XxXjFoNlP92ZP/1955h1lSVev7/YaM5AsqSlIUlIsgUUBQEQwoIipBUEFMoFwliAkDIGYxoiIgohcJCggiSs4oQZAseFEEMYIB4UcO3++PtWu6+kx3z3TtXdNh9vs8/cypc+jvbE7Xqdp77bW+BU8FfpCOdwJut73/eDVHeZ+Vifn9uZIWAea3fV8J7crkp2YOTH+OJC7MhwPYvl7ScUBWcEDSAcD6wOrA0cACxEXqhZmaLyFu/D8HtgIuBTpNriXdx8gR1ubGt0QH2cXTv6sDGwCnpePXAF1vzO8G3gM8U1J7obo48IsumgDNZFTSt4HTbP88HW8FbNlVt03SXhTYHPgOsB1wZQntETiKmHSPC0k7AF8F7pK0APBW279KL38PGPMGPgYfA36cHp+XodNGrcfZE7MBvkUao6TLbG9cQHPt1uO9gCLBAfoZK0nvHcRYVwCuBTYCLgNyJ6vHAKsmzcfT06bj9aul+17gAODvwBMt3U5BwxYnAt8m7hGPz+a/HQ8/Af4DXA08nCtm+3FJy0la0PYj2aMbzi8kfQP4IXB/6z3HPWmfC9fbk4H1JT2LuBaeBhwHvKqLmKTnEAurJSW9vvXSErQWW5NhrC2OJf5Wrwb2AHYF7s7QO5Wh60zJYGxv16+k+XlgR+A3DL/WdA1wHgXsQ3xnS14LoL/rzDHALcArgE8CbwJuztBbfPb/ybj5Uvp3YWK+fB1xj18LuALYdLyCti8CkHSw7Re1XvqppOwAd9J+J/AuYBninrYC8TfcooR+ZfJTgwPTn0VtXym11xw8VkD3dcA6wK8BbP9FUu7FdTtisXGN7d0kPYVYcHbCdvGLve2DACSdDazbRFIlHUjcBLtwHHAG8Fngw63n7yuUirqB7T2aA9tnSDq4gC7AJrbXShkOB0n6EkML5nEj6bTRXgL+q6Ps/sB6tv8qaUPgGEn7p11/zeZ3x0KjPM7BozwuQXuMuZP/hr5Sz/oYa8NeRGDvctubp0XSQQV01wfWcPl0vL2A1W3/s7DuY7YPK6wJsILtVxbWvJ1YyJ/G8EV850ytxCbp33ZWg8kLFPV1vX3C9mOSXgd81fahkq7J0Fsd2JrIbHhN6/n7gHdm6EL5sTb8l+2jJO2VFkkXSbooQ6+vYGyf1y+AbYlrQnbwLfEf22cU0hqkr+vMs2xvL+m1tr+fNr3O6irWzO1KYntzAEknAO+yfUM6XhPYL1N+OUnPtH1b0nwGsFymZsOewIZEAAPbt0p6ciHtyhSgBgemP/9IKX4GkLQd8NcCuo/YtqRG90kFNB+0/YSkx1Ia+F0UvGGni1s7/SwnnXAloL2L9QiRRtuF+YB7iQvyMCQtUyBA8A9JHyMyOwy8GSi10Hgw/fuApKcl3Zz02c2I8f2/gedF3Ky6MJ/tvwKkQNnmwOmSViBvcbuIpHUIY9eF0+OZk8Iuu4/A2pLuTTqLtB4nyU7ZLg0zUjr9jNbj9ni7nGcrSPp60mkez8T2+ybRWBsesv2QJCQtZPsWSatn6DXcSKR5lri+trmT2IkvgoZq438q6T3AKbR2+Atcb34p6XnNRLgQf0k/Myi4w9dM3gvT1/X2UUk7EbvlzWJ+ga5itn8C/ETSxrYvKzC+NkXH2tZN//5VUc72F2JXsyt9BWP7vH4B3EZ8nlnBgVba+wWSvkgE9tvXgi73sEa77+tMcy7ckxbbf6P7HGwmpcsVEs9pXw9t3yjp+Rl6EJkeF0q6LR2vAuyeqdnwsO1Hmk1FSfPT30ZAZRJSgwPTnz2BI4DnSPoz8Aci/SqXH0k6HFgqpSC9jUgby+EqSUslnauJBWJ2irqkbYj0rqcRAYeVifSz/86QPQa4UtIpxEXzdXRPH76aoQvv4A60yQ+Q7ESkJZ+Sji9Oz5Xg9PQ3+yKRRWIysj2Ay4EHmtS5NpJ+21HzPkmrNn4DKYPgJURKac458DfgyyM8ho67j7bnyxjP7FiSONeac6w98et6nn2g9fiqjuMaiT7G2vCndM6eCpwj6d/EIqMTGjKIWhz4jaQrGT4J7mQQ1aqBvY2YBP5sQLfrrnlzvWk+2/bfsPNnK+mG9PvzA7ulSevDDJVxdS6DKL2rlwKDq9i+NB3vCyyWXj7O9u8y5NvX2ybVu8T1djcilf7Ttv+Qdgp/MJvfGRVJhzK0aTDL+DICe1B4rC0+JWlJ4P3AoUQJxD4Zen0FY3u5frX+Zg8A10o6j+HXhPH+zb40cLz+wDhzMmh6uc60OCIFXT5OlK0sBnwiUxPKlysA3CzpOwwPGGZp2j5T0rOB56SnbimYSXKRpP2J78TLiLLXnxbSrkwBqiHhPELa2Z9R0lAkXTReTlz8z3JHs7hRtFcBlnBHs7gBreuIm9y5ttdJO8c72X5Xpu56DNWMXWy7RNrklEVhRLaw7WK7nCWQtDZw/+CEX+E/sIPtYydmZLMiaVHgUduPpuPViTrd222fMuYvTxLShO2eHtLri6Mwd1oSOLNrPbuGDKJGZKRA1xzqHjC2bJ7pp6SFbT80u+fGobfyWK/bvqOD5qbAM51MHSWdRNTBAnzK9vnjHmjoHA8ca/v0dPxbIoi+KLHL1ymArh7NE5P+IsBKtrsGSttau471ujuai/b9GczL9PU3qwwh6Zo0T7w+lUwuQMxvOwdKUjbCu4HGI+Bi4LAu11oN9weZhVQumYWkGUT2xMz5PfCdqXBPr5ShBgemOZL+i9jF2JSIWF4KfLKH+tVsFDlMbyImg5+UtBLwVNtZ2QOSrrK9fgoSrJNKF6603TVNvdEt4iAu6TkptXlEQ7uuqX2aCy1v0mL2/cSE9Z0pkr16M+nuoNeHo34vztGSNgDutP23dLwL4dJ+B3Bgl7RJhaHQ21ON37OIzJljCZPOX9n+8JgCY2uvTCza/5OONydqV28HvtllcSzpE8CP0vm7EOGd8XzC12Rn2+dOlrEO6PfRaaVoK9KWxva2T5zdcx10R3Kpn+W5DrrH2H7L7J6bQ63zgPfa/k06vgF4K/AkYH939DYY/P9sFgTp8SW2N+uim37/LOA1uefoCLqvAQ4BFrT9jJSW/MkS1/HS9PgZFO2+1Fcwdi5cv55ElEc9no7nAxay/UBHvc8AX3DqJpECvO+3/bGccSatPYlAXFt7J9vfytR9CvAZ4Gm2t5K0BrCx7aMyda+0vWG6F7+HyAq80gU6N5RA0tFjvOzM8ofmPYqeX5Wpx4yJHkCld04g3HzfQBj+3U24/WYh6T5J9w783CnpFEldL6LfAjZmKAXzPuCbuWMlatIWI6K1x0r6GpmmjAoH8b8D5wCnAz9L/3ahSR/+0gg/h2QM85Ck8QfCG+DI9PP/iProEhxNpDU2bsx/Iq8TxswJg6RSdbB9aEJ0AHkk6b4I+BxRWvIfYheyC0vbvjU93hU43vZ7ic4dr84bLj8iFlWkhcWJwB+JxXzXidqOQLOLuSuxy7Ac8GJi4taVPsZK0juAaIf2kfRU02kll5eN8NxWBXQ/MofPzRGSnpqynhaRtI6kddPPS4id81yGleqkiWXXtnhLNIGBxK22r3a0bMvxHhg0iWu7cHc1Pm24nTBP/LikfZufTE2IVnMbAvcA2L6WDH8XSctKOkDS+yQtJukwSTdK+kkKTOZwO/18BkcS5/6jEN2XgDdm6J1JqlNP/8+XEenu/yPpcxm6vV2/EucBi7SOFwE6BWITW7nVZtLRlje3s0TDO0fQzjW8hOg0dBZRLgrwf8DeBXQHyxV+A3y+i5CkGyRdP9pPF03bu43xkx0YSJQ+vypTjOo5MP1ZxnbbKflTkrYtoPtlok73OGJB8EbCjOu3wHeJloTj5QW211VyNbb9b0kLFhjra4GHiNrENxFpxFkpuRR0EG/KG1zYHMtzoeUNsKrtHZVqVm0/mDJAutKHy3NfztHztbIDdgSOsH0ycLKkaztqtjM9Xkp4OeAwB3pi5F+ZYxax3dTWvxn4ru0vKVIIr+2o+Ugr1fAVwAlpt+FmhYnRZBprQ9FOKxq7FekvM3S3IiboT9dwo8clyAtuvoLYfV+B4T4Z9xGdPToh6SPp95vabYjv3iN0D5Yt1T6w3U6pfUpHTQgfktVs/1/S/RdEFhezmqGOl17MEwnX9/8MXF5zUj+PI3xCnk1kKB0NfI0whf0O3e7hDX19BqW7L40YjE3zjqsZ3j1oPPR5/YIo35t5ntr+fykLoivzKcxZH4aZ5SsL5Q4yMUOSmvtEChaWmNcta/tH6bqDoztG51aJkn5DZOmdkAIYF5Hvi7B15u+PisJ74wCGShUuIjKJSpR1lj6/KlOMGhyY/lwg6Y1EJBsie+BnBXRfafsFreMjJF2eygG6TjAfTTeO5iayHEN9vTtj+/7WYamavKIO4jAzLX0WnOptM+iz5c0jaSLR/M1WJc9BuQ+X576co+eTNL/tx4idx7aHRddr6/WSDiEm1s8CzgZQGOjl0p5Rv5S0+5zKbLpqPqxwiv47sDnD2zPlTCb6GGtD6U4rfbUi/QuxeNuGWKjM1CXDhM1Rl/x9SW9Iwawi2P4s8FlJn7XdObNhgFskvdr2sHuWpK0ZyljpwgGEmeqnGTKLW48IbuyVodtLS7TEjZJ2Jq47zwbeR0bwiUjN3z8Fc++w/cX0/C2KVPDO9PgZlO6+1Fcwts/rF8D9ktZ1KjlMmUAPzuZ3xuIHwHmKlHUTBtOl5kpnEwbW307aexAZG7ncryibbc6Fjcibk+1EbHKdLekfwPHAD506HXXBLZ8VRRnEBunwStt3ZYwVYhPuRmCHdPwWIsA3pifBHFL6/KpMMWpwYPqzO5G2fkw6no/44u9LnhvvE5J2AE5Kx9u1Xuu6m/F1wuH5yWnSth1QoubtvtaYFiTSiO/P+H+H8g7iMHTjgNjh3oKYuOYGB/pseXMAcaNfUdKxwAuJXcmu9OHy3Jfz/fGEq+8/iBvnJTAzPbXrJOWdxOJkJeDlrRq/NcgrMQE4X9KPiBrKpYHzASQtz/C2nONhL+IasBzwFae6fUmvAnIMOpux/rXgWBuKdlpJOzX/IZVDaahl6mKSFnPHlqm2rwOuk3RcUxNdEtsnK9rBDbbsysqqsv2RFIB79oBul2ylfYCfpUVgexG/CRm7cg6n79cDHyQW2RAT7dfb7lRypZ7ME1u8F/gocb9perrnlHA9DjEJSNewNllB+RTY/yCznls57vdQvvtSE4z9M2WDsX1evyCuuydKarITliey18ZNCg4dD1wPbEncJw+2fVaBcUJ0KdidMOQT8RnndDRq2JdI+19V0i+Ie9B2Y//K6DTXW+AjKdCwI3CFpN8RGSWd7xFprvxF4ELiMzhU0gdsnzTmL47Nqrbf0Do+KCNjcZC9KXR+VaYm1ZCw0gmFr8DXiFpzEy3o9iFusus5tYgah94MYCPgX8SiWMB5tnNbyIz0XtsCG9rOSaEd0Um85I5JShs7xmWMAxei1fIGWMr23zM1ZxA34/OIv52Ay20PTjSnJSkD4ynEjfPsJkNFYZq1mPN6RO9l+2uze26cmiJu8E8FTrT95/T8OsCTu04G03mwve1sL5MRxro8YXhYaqwi0umfQ+FOKwrDuC8z0DLVdk67TNIu8WeJAFF7oZWV8pp28hYlMj6+Q3yXr7T99kzddxCLlxWIFOqNgMu6LgzTtetNDHkZ3ES0G+zUVWFAex0X6jKjnswT+0LSPYQPj4hSgiZ4I2BT20tnaJ9NeBvtR+wU7wrc7QxzzpRV+DnbH1Ch7ksp620v4jrz3bRARNImxOLrmLF+fwzdXq5fSWM+IqD1DWB14u91S04AUdLVtrv6goylOwO43vaahXWbz+BQhj6D35YOoip8WL4CrGG7c5mFwgz7ZU22QAqenWt77QzNy4APeKgd6wuBQ2xvPPZvzrH+AhQ6vypTjxocmOak3YvvEq26slP0+0TSZaUubHPwXpfb3qiAzuLE5ktunepI2gsQN9bnFtJbkjCm3Bl4ru2nF9C82MP9DHL1+nDU78U5uplQSTrP9haz/41xaY/kJH+Nk6N6hu58xGJ4y6wBzqpb9Dzokx4nwn21TL2UyND5CvAaooe8bI/V6nBOdJtWXc2/iwE/tv3yTN0biCyoy20/X1HHf5DtzjtPkvYhAlp/yhnbCLoXEAu4E4la45sytH5le4PW8Y+dPBIk/cL2CzPHeg4RhLsnHS+dxvyKjnq9tOBM2s218Xrba6XnLrI95nvOge75BbIPRtJdz/bVA8+9xvak7O0u6ULbLymo903ge7Z/VUqzpX0s8JGuGVRj6Bb9DFq6GxBZYG8g5ggnENeezpsekm6w/bzW8QzguvZzHTTXJrJKlyQW8P8C3toEuDpqvtT2+RqlXaILtEmsTA1qWcH059vEZPJQSScSN4BbckUVfVvfzqxpgzluqWdLegMxQS0WtRq40M0A1ifPyAlFnfUxpLTRlJa5S+bkst16cAaxU/ij0X9jjjQXIWqWdwbWJcyhtmVolyiXcyTtR+wSzfR2cPda6x8RhnH/0ZDL82cZcnl+xyTRhPAvOABYTSM4cbtDiYnC2HFn4BmSTmu9tDhQwvzycUkPSFrSZYyLGkqfB8DM7+7ngScTEyCRVw4FcLmkDXqYCD9q+5+SZkiaYfsCSZ1crgdYxPZ5kuSoYT1Q0iVEwCCHpob0AUlPI86vzu73LR6y/ZAkFCZntyhaxOWwBHCWpH8Rk/WTcjOfIExgJT2VqNs9QtISRJ1xl3T9pQa0S5knNizrAdd3RQlLJ2xflIKF37f95gLja9PsMv5VUbryFyKTJJdr0nXxRIZfZ3IXLUdK2tX2DTDzOrw3kBUc6On6BdEJ4hvMer3tmq22ObCHpNuTXjPOtTLHCRF8u0nSlQwfa25GZNHPQNHOcUfg38Q15oUFg5FnKtp7Hp+OdwR+niOYggBrp2sWtu+dza/MCS8mSmBeM9JbAjU4MI9QgwPTHEef8XPTrvFOxCT+TqLG9gcZqULHEOnpryCc/98E5JYA7EukYD4m6SHK3UjbF7rHiGjwazM1jwD2tX0BzEw/O5Kohe1Ku6b8McIkqvPNKUXsX0TU+H2DuOj/zvaFGWMcpAkGtQ2scur4+3B57ss5+o1EoGV+yjly/5KoU12WaEPZcB9RE1qCh4Ab0k5ke1L1vtF/ZbaUPg8avkD0Sy9ZXrQ5sLukOyg7Eb5Hw1um3kVmy9TEQ+lcvVXS/xClW50XhS1OV9RWf5Go5zcZ3gst/pR0TyXuN/8mFoedcZRrHaToa78j4fXxpxIZMLb/Bnw9ZRF8EPgE3Wr5+zJPbHhC0krNDmzKiMoKcqdg4XKSFuyaQTUKn0pzjvcTqd9LkGGi2WIZIojVzh4osWjZDjhJ0puATYFdiLKjXPq4fsHQPKPtD2KGfy7joUTL1dHoy5yy9GfwMNHS8f+yRjUCjlKY1xPnlojORqd00VKUr13vIbPDvYE3pPvZXk6+Px3HeUC615xhO2tjqjK1qWUF8wAKR9c3E26mfyHatWwKPK9rWlaT4txKSV2ASFcunvI3GZF0nQfqxUZ6LkN/WeCfORkUKc1ZROrZD23fKek2Z9Yqz8H7dp5ottPvJP2aSEc8Kx1f32UB14fmgP5Wts/I0RhDewlaQdzcnfikuetIzztc7CcVJdKxR9BceaTnW5OtrrpPInbjZzDUMvVYZ7Y7TWmuNxM70wcn3S/YvjxHd+A9FiLaV5XuwPJiYrxnllh8pl3+7YnA3OIFvrvPJYIN2wP/IHYMT3YHJ3GFEenPiADfLOaJuYsOSa8kgtJNuv+LgHc50zhOYc65LmHu1g4W5pjrzjVKZQEpvGJOJToRbWs72529j+tXX6Q09c3S4SU56ekjaJd26h/1fXIzihSdOo718PKdnWx/q8D4liU+4z8OlrGMQ+N6YCPbD6TA45eJjb91iLKjTmVGA+8xZcoEK/1QgwPTFEnfs/1WST8mzLeOIUoK/tr6b66yvX5H/SttbyjpYqLH99+Ii36RhaeiXdEbiYtyZzMbSa8ldoOauv2riF6wl+akVks6hZgANoZFbwbWt71tB62NgM8RNWMHJ81liUXGLrY7t/1R1PvuTEyA7yLOheel3bJiSBKxI7szsVPSKY1W0teINMS/EuUQq9l+VOHy/NMu52sfmgP6CxH1iaswfCHf2fVd0ruIc+FBwjm82d3uNbAzXjRKbWJDbrpv+ts9lZi0t7uCFElvTAv6bYGdbb+6hGbSzQ7u9UkKkNxv+x/p+rMpkVV0asH3WJQojbrD9t2ZWu8mrmHLEd0xfuhk/JepezmR6ntiK7soR68388SkvyxD5q+XuYD5qwqa60r6AnCb7W8PPL8P8FRnGBIO6K1Bmh8A/8mYx9zA8OyLJxOdRx4G6Bp8al0XX0wP1y8V7nEvaS+iU04zrtcRu9uH5owzaQ869W9GGOnlOPW39Yt6KUm61vbzB567xh38fiSdDnzY9o1pvvFrYg76TOBI21/toDlzE0rSdwkjxs+n41m8irog6ePE3KNomWBl6lCDA9OU5iKhZDDSg/47gJOB5wHfAxYDPm778AzN5Rm64a9F1IX/2KkOsIPee4h05w8SF2QIv4FPEZ0W9u+605+iyQcRk2qIVOKDbP+7g9ZVRH/tJYmdoa1sX54W9sd3uSmN8j7rEzfQ7YA/2c4pgWg0X5A0X0ekfO4JnNblc0h6xV2e+9Ac0D+TmFBeTWoPBmD7S6P+0uw1bwU2LjH5b2kOToSH0TEr4+gxXrbzPEhG08/SlbQg8CrivH0lcR37sTuaj/UV3EsLwT2JGtjvEhPszYDfA++3/buOuh8nXPRN7JRvSUzcX0CYZO3dUXcboh3tv4gWtN8E/k4EzT6Uk5ki6XOE+d61XTXG0F6QCJqamGhnZTioJ/PEpF2qRSSSdnDh1GFJvwHW9ID5sQq41qeA1k7p5zGiG8j6tm/P1ByVrtlEc+G6eDLRerP5Tr0FWNvDfS7Go3c9cb9pOu48iQg+ZXsOqB+n/lG9lAbPvQ7a1xOfpdPxfMS5O+6uM5Juan5P0v7Ac2zvojCy/kXHe+71RDbSA0QrzzfYviq99hvba4xXc4T3GKk0YdJtTlT6owYHpimSbiFuohrpdWe0WUv6z/BAbdNIz82h1juJsa5AmMf9CPiJ7SxzLEk3E6Yy/xp4/r+APxGeAYeNU3NhIp317oHnn0LsYIx7h6gdqZZ0s1vdCbpGrGfzfgJe5Dw36k8TJl5/JHbeTgGuyv2bTUUk3Zgz6R1F80yi5/oDBTV7mQhPFSS9jLjOvAK4gNgVOdT2Kpm6vQT3FO3griImvlsARxMGaZsBb3L3krDfEGacixLf36c6UlTnB67tei6nRcD2xOdwAbCW7dsUpnnnOcOZO+mvSwRjTUyss+5hSfNVwOFEwEWEIePuzigTSjvxOxBBkmLmiSrfIvJ0ItPpPbZvyx1f0py5GBrPa3Og+0vivDqBCBLdKukPpe43KcB3k1NrxLR4W8P2FSX0SzPK7vYsz41D7wZgg2b+kuY5v8r9zjbaLujUr+FeSicw5KVU6lz4IhHQ/DZxrdkDuNP2+ztoted25xHZAicMvjZOzbcR95t7gbucWqSmzY5DXLhzUmXepBoSTl+eThiajRQcyDFtaTiZiNi2OYmosRwv3wQuI1J7mwhokajVSGlQDkfxO8YbGEh8HTiTWQ2QtiQmru/uoNmOdA/WOeZ4Dhw6m9/vHBwA3kWYbB0GnO5wJy/dYaKoy3MfmolfSnpe1wyXUfhI0r2C4emoOaaBy7tgnTqAUvlSerxrzu7wgO4HbX9htHO44+dwFnAJ0cP9D+l9vpY3UgDmt3120vtk8xk7XPpzdJ9ie/8UzLvD9hfT87co6mK78lDaHX9E0u+bAJTtxyTl7Jo/4VRXnxZutyXduyRlGTOmbIcdGLruHi3pRHfrKtDmy8DmTRaGopztZ0Dn4ID7M0/ci6EWkZun4FNnszfbW0vaFviZpOOIa/kTrde7pBA/IOnZtm9tPynp2cx6bxsPdxNBkacQpSW3kmnGOMBhDJ/P3D/Cc+NG0vcJk7h70vHSwJdyMweAByVt6uE97nM+36OBKxTlkhC78EflDXEmpZ361ySyqW4GbnGYapY8Fz5EzG/eTcwRzga+01HrTknvJTaj1iXmjk3mwwJdBG1/V2Em/Azg0tZLfyM6k3VGkQl6BLAqcAPwNpc306xMAWpwYPryu647CmORJiT/DSyp4fXGS9BKdRwnTyN2nL6cduB/RMcL5wD3SlrbA8Y6CuOdrsZbm3qEvuW2j01pY11YW9K9xI1okfSYdNz1M4WhUooXErW/P0zH2xMp8Dk8lXBz3gn4qsLpexFJ89su4dDeh8tzX87RmwJvTal4D0MR9/vDiR2RGxgePMrhW6TJrqTLbG9cQLOdGroXQ2muuTT15FeN+V+Nj/WIsqVzJd1G7DrNV0C3l+AeqUTFthWtUkd7z/GyVLp2C1iidR0XsTvblRlp8TODcNZfmqHg9IwMXYj04XVaO5ufI+p3c4MDd3l4ecZthDdLCe4iJuz/pEx3ieItIm2fmq5bFxOtiZvztWunkU8AZ0j6FEP3mPWJYOfeGeN8rYZqyw9SmD8uJWlD21d21W2hJo08vd8TKZMml7U8a/vJEpmAewD/mz4TiMXyiEazc4LtL0u6kCE3/d1sX5M9Sso69Se9tTXkpXSuoivM4pKe6gJeSo6yhG8D35a0DLCC7cdn82uj8Xaim8KWwI6tc2EjIiDTdYx3SjrV9nqt5/461u/MId8E9iOuB9sAXyUy7SrzGDU4UBkvqwNbE87Z7RaB9xGGNuPGUVd9GHCYpBWICfxdirKAU2x3XXS/HzhNUf93NTHh2YC4iXbt6zzWVmCnCbDtEguUkXS/DyDprcTu2KPp+NtENDxH+3Fid+2MlIK4NZGm/GdJ59neOUcf+HsPi/g+NKGfNlCP2d63sGb73M0JOrXpqy5tOyIj5fulMhLSZPca4ENpp20nYEFJZxDXmSM6SvcV3Humoqe7Wo8b3ZwU2osYunZfzPDreKf69cQSxHW2Oc/aaf+558ntxGfZlG0tRJQCdKIVELlJ0s+JgLSJwGmW871mNU98pwuYJ1K4RaTCPPFjxHftTbZPzx2g7TNSNsIHgPemp28k6qKzMqscZnvfBb6rKFXZkQhMr2h7xRxt4DZJ7yPmIRAmyyVKLWZIWtrJgyctNrPm3Sm40Bg2/xm697gfYaf47YXO1SZb5JCW9n5Ofj+52L6FCER9QkNeSlemDJ0sL6UUJNmG+DtdC9wt6aIu92OHz8IeLe3F42lfQJRe5XC5CnXqaDHD9jnp8YmSPlJQuzKFqJ4D0xRJL29SXWfz351s+w0d9De2fVm30Y2quZDth1vHqwNvtd35AqVoffUeIttBhHv0N7tGmCVdRDjtXjnw/AZEumCn9i8qYNg0hvZvCbOhf6XjpYnU1KxdpzTm7dwytVK03ntd7mJOPbjUl9ZME702Bu5xgYuqwtPhDqLGvD3Wzm7BiprwlxBBrPPT45kBgy7aadfmhKSzY3o8k65lEGq5LquQA/Mo7zMDeBnwRttZKZmlUbQBHBVneIb0QZPmLGlhl3Pnb8pKViICu+ek45cBl9p+Y0fd3gzj1KN5Yus9sltEpvvCycDBLtC2b5T3WMz2/+tB90keMs9b2fltSJ9MlAy+lDi/zgP2dmbLPUm7EFkTJyXdHYBP2z5mzF8cXe8TxMbG1YSB6GdtH5kxvqvS+Jqd4ne4QCu8pH0J0Ua5CUBu4o6GiXP4ftleSknnGkeb7ncAK9o+QJktjyWtSRjVLkPcK+8mzGpvytD8DbAaMU+4nwIZiymjbr/WU4e0j3PmX5WpRQ0OzOOoe4uW5YhMgVUY3r4tZ1I1yyKgz4VBFyRtSOwyfY/haZO7EAuMzgZGCqOdj9j+Y+44B3R3Aw5kKFL9YuDAErux6qkf7iiT99xJe1HNlI5rhu/ILwZcR0yybu+i29IexM5wC5Z0O0NtEYtoSxozlbXrOdZncCDtwJ9AmJ7eP7v/fg70BoNEw+ga0EkZOFtI+rwLtYBLumPugLljf3tJV9ter+Tfazbnl23/b4n3GXjP7N04FTRP7PH8WqO9S9xecOciaWOiZn0x2yspSvl2t/2eTN1NiPrvorp9kAKPGwH3EEEHEcacnXfmJd1EGAc+oDBWPtP2Bhl6w76rhb+7wwz3SmlrNl5KXQPSLf0biJLJ7wMftf2rAsGBXyatC9LxS4DPdMlySJlO72GUzyAnUNZn0LQytahlBZWu0aGfEOZe59Jq39aFtLv/dCIldx2GFi9LEKnqXXVHa93WOcJq+8qUivceoh0YRDbCC3J3GYhWezdJupLhvWW3yRG1fXRKnX4B8Xl8uGvmxAicI2k/CvfD7WMXt7SmR3FHTinL3yba5BXVzsGZrvyjaJbyGBhkBUlfJ76rzeP2++ZMAL9EZDl8Nn3Xfkgy1eyo15QsjWb+2jWgs3zaId5GUpOdMSTcfcG5eMffmx2PpsnlLH8v6PY3G+38krQikVZdBElrMNRG9z9EwLerVmnzxF7Or2aR2l5wA6UW3F8lapVPS+91naQSQeSv9KEraTWipOApttdUmEluk/E3a3wLvuTwdimSqk/4TjQGov9MAYgcGv+REY8zd4oXHpjPDZvfZVy/SvrQjMQnCfPaS1Ng4JmEAWYOT2oCAwC2L1S0i+zC94iy0O8DX3AqFy3BnM6RVNB8uDI5qZkD8zhdo7mDUeHMMexKLLTXZ/iF/z7ge11vUJpirdtGSyMukT6s6EHeTKIucsee7iPoFt3hVg8u9X1ozsF7Zu2SSNqe2BW6T9LHCCPBg13AJKrZkZ7dc3Oo9VPG3sXpFNjqKyNh4D3mI3b03gm80vldK4oiaTvC0GpTZp0Q2z0YzuYgaVnCeOvzRD3wMHL/Zkl/e2IB/3TCJ2K/sX9rTL2Vk9ZOwGPAysD6ORk/SfdmhpsnLgL82q0WtZMJRUeU7YDTmixCZbZnlXSF7Re0MxMlXeeM3vY9615E+CQcXuozSBoHAdcDP3aBybakexjyBRHR1nSmT8h4r7d97hQrTIrH0i5y/dJQHX/x8pVSKLpA/JooLYAoDVnf9rYd9Z5EXGNfmTTbXUY6ZX6N8/0nVUZvpTw1c6DStdfW6ZJeZTunJQ0wc9L4fUlvsH1yrl5Lt/jiv49shIYSQYCRUNTAbgAcm556n6RNnOHl0NDDDncfLvV9aI6KpMXId2f/uO0TJW1K7JQdQmQjvCBjXAsDTwKW1XAn+SWIjiFdOCT9+3rCz+EH6XgnwkSuE33vSqQF22uIDIJ1yeiykFLIR6XrDpntk4CTJH3c9sGdBjcCI+3qD7xvp2CZw1j2BEk3e6BDTFfSxP91hOHYasApwDNtr5Cp+0uiZv8EwjflVkX7xdszhwyFzRPbaMj13cAltk8toetwP28/lZUNSLRw2wSwpAWB9xGt53LpS3fRlBXYfq5E1519iWvu45Ka88EZgcjXDhwfMuJ/NYf0kaHX0t68L22YtY5fUlYdf8+bCG8j2o7+mLjvXkxe28FHiUzNhYhMsFIdjeaUrB69lclPDQ5Uutay7gXsr+iL3aQ15dz0AM6T9GVaO9zAJx0uxeNG0n2MvZDvMtatu4xlTpC0EXAo8FxgQaLN2v0FdjRfBTzf0aIHRe/lawgjomzSZG0VhntPdK0FLu5S35PmaLXbSxPGTt/IlG8m568GDrP9E0kHZmruTrQTexrDXeXvJVoYjZsmoCXpYA/3nvippM7O931lJCTtHxJBljOJ/+8Lm+9GR740xmsmshPGTSvo8LORAhAZabm5bUxHpD2pHlhkAZ0n13cBVxKu+pfatqTX5YwzcTewAvAUoqvArWR2VGj9/z9MlIcNM0/MGm3ofwt4FkP94veQ9DLbe2ZK97Hg3gP4GpHh8SciDTp3nH3q/kPSqgydv9sB2a3hbBct4elxA2Ehok3kKgy/j3+ykH7JOULDEcC+Hl7HfyTQtVtBc84X30RwdKsokqEo6ZXAl4nSmnWbMpO5TE05n+bUsoJpSp873H0h6WSi7VGzeHsLsLZ7dLidTCicg98InMiQyeGz3b2VY6N7PfASD3UrWIZYEGWfA5KOIVoVXcvQgtZdo+zqwYiuD82kdcDAUyZ6ml/szLZdkk4n2lRtCawHPAhcmZs+m7Tfa/vQXJ0BzZuBV9u+LR0/A/h511Tq0UpsGnImyWlydY67966eK8yttNxS9FEKImkf4pr4JOA4wh/iHGcYc7a0lyQWRDsRi+6lgFd4oBPNOPR6NU9UmNGt2aSnK+rNb7D935m6yxIL7i2J+cHZwF62/5mjO5VQ1JUfQSws/w38gWjvmJ19qOElfRc6o2XkGPM6ALre0yWdSXhtXE0ra8T2WIHPOdUuOkdo6c5STlKixKQkGmo/OyJdgtyKLhB7dM2QKIE6GplXpg41c2D60tsOd0PJm15iVQ9vq3iQpGszNWeiaFc0s++4O3QF6CkbYSa2fydpvrRwOTqlv+byWeCatNgQ8Tcr1b92fWCNEvWUUw3bB0H4A9g+sf3aSM+Nkx2IesJDbN8jaXmiJrYEf5O0uIf7GXwqYycaYB/gQkUrJIhdot27ivWxQybppbbPJ0xOXzu4u+3MNk2KtmWz0HVROBfSci9g5PTZTkGHPkpBbH8F+EpavO1EtCF9mqQPEZ4D/5eh/R/gu8B3JT2FKDH5qqQVba/YQa9v88TfEi0dmwXrikQ9exapHORNuTptRild+Q9wle2fTDbdFNTcMtVyz7B9X1etNiOU9O2laPn54Y6SzbyuyZZoatjfBOTsIK9gu7OB7mzoa45wm8L8s13HP5IH0hzRx0Ie2Bi4k8j2uYIC6fi2N8vVKMAvJnoAlX6pmQOVToxw09sJuDrjpoeky4AP2L40Hb+QWBxtnDnWbYjU36cRaaorAzfn7riUJqVhb0k4R/+NSGt8a6Hd4uWJv5eAK1yoW4GkE4H32c5OwUx6dxF1wCIm6ye0X++y29CH5oB+by04JS0KrAHcYfvuXL2keb3ttRR+Bp8l6lb3t93ZzyDpLgQ8Jx3eYvvhzKEi6dnEGNdgeGCvS9vFgxw9q4u3yUz67WyMhYEtCCO67XJ0k/aazPoZ5O5Er9c6XJjYRX/M9gczdZcjytUGx1vKgOx5xP1mR9urltAc0F85d8dYhc0Tk+ZFxDW8yWzYALiMtCjsWmrTx4Jb0hHEtaAJkL6B6OqzInCb7b0ni66k1YF3MXTtuhk4Iifw1NK+nuElffMB1+Rm7Un6he0Xzu65cegdARyam/E2inbROUJLd2mijn9Thur4D0wp/F307maMhXyXgHX6e7+MuA6sBfwMOH4id/3nhBQs/QzwNNtbKbq5bGz7qAkeWmUuUYMD05SBHe7mIte0Q8re4e7jpqdoofS/hFEURHrfrrazdkckXUfU/Z5rex1JmwM72X5Xjm7Szs5GaGmtDPyd8BvYh/gcvmX7dwXGuRaz1vxl7ZQm3QuA5xMT1pmLwYyJah+pyb0430vaivBz2IFId25Ygtgp2bCD5jbA14F/EXXW3yTOiVWAD5XYnW1SAiV9lkhLPq5EmmAfdaWSLgUOIFqYvYYwcZLtwZKOLFTYDDVpLgkc0/W70NI5AHgJsdj+ObAVUX+fHXQY4b0usj1mScccaJxNfB/2I2rEdwXutt3V36atvQTDz6+slqmKFnYfIALGbd1xBzI0snnijs40T2zp91Jq09OC+3zg5bYfS8fzE+UKLyOuOWt0HGtRXUkbEyZxhxM+PALWITqYvN725V3G2dLvpaQvZVT+T2sjZRNirvD8jnq/IUpr/kDcx4uVn5aeI4ygvwTwhDO7FfS9kE/B852ALxJeWkVL+0qiaH19NPBR22un79k1tp83wUOrzCVqWcE0xYWNcEZhKWIRA0ML+s44HK7XThd7bN8raW/yUycfdeoJLGmG7QskfT5HcLRsBKBzNoLtOxQu6ss7payXQNJ3iZvdTQy52pqhPtw5HFhAYybN4ne0VP3Jopn4C2FetA3DTd7uI4I7XTgYeDnxfboAWMv2bSkIdR4Zrvot/izpcFLbuTRpyequoFHqSolgXw6L2D5PktJu7oGKmsuiwQEi+FA0OEDs6D67gM52wNrE5Gy3tKvznVzRtFBpmEF4Wzw1Vxf4L9tHSdorLVgvSrvenZG0O9F//EGGgt4Gcr0HTiS6gBxJvkN/X+aJQCz+UwD52bbPTfeK+Z2fAv8s4KWtBfdhtBbcHTWfTvhENGbCTyJ2IR+XlJNRVFr3E8RGwYWt505NQYgDiEBcDn2V9L2dKIdZkvge/IdwxO9K7v/nWBzYh2jKIPpfolsBkv5BbCbd2EXPUcp5JnBmayF/oaSshXzSenXSW4UI/peYe/XJsrZ/JOkjALYfkzSpPXoqZanBgXmAlD78bNtHp3THxW13rs1KfIae6tht39s63Bf4aqbkPYr2chcDx6Y089w2RQcDGzGQjZAjKOk1RIr3gsAzJD2fiDDnRtg36rpTMxqSvgEc13W3ag74CEM7WWM9N2GaKZh1naTjbD8621+YM55o0lkVrdVuS+91l6QSrbWgHz+DvupKH1IYr90q6X8Ik8YnF34PKFALquEdFmYQO/0/ytUFHrT9hKTHUuD0LvIXxTA8oPUYsWv49gK6zXfhr5JeTQTRcnfP9wP+21EfX5LHbB9WSGt/wlvgMOA4RVeMYkh6J5H+vgwRiFuBCGxskSndx0L+C8C1ki5kaH7wGUVN/7kZYy2tu+pAYACYGYg5ImOcDecQXZfWJ8b7IRco6bN9NUMbKXLHjk4t5gf+ZPthhev/WuQHdoERg1qLEp2YcjmcWbsVNKaSnSi9kFd0hloTOAM4qGvgYgK4X9J/MdS9YyOGrg+VeYAaHJjmpJTU9YHViTShBYle5J1q05LmDGIHeiOG6tiL3PRGersCGq8ldpz2IYx7liR2oXIono1ARNg3BC4EsH2tpFUyNQEuk7SG7d8U0Gq4FfhSWlj+kEi/uzZXtJWq/3QNr4Vdgo4BnT40B3iFpIMZSk3OKd2ZoailnAE8kR4334Gs3X2Y+d290vaazXOOWtDcetAbiV3nonWlROvFRYk2UAcT5UFjlol0pERQo91z/DHCJ+JPBXSvkrQUsbt9NfD/GKo7HzeSVrL9R9vPKDC2kfhU2tF8P9GadQm6Z9I0/J48w7XR+Kmk9xAlAO2U53GXK7hH88TEnsT94Yr0fremjKJcii/kU+bIz9N4RXia/CW93DkQ2YPuWFkX93fQA2YG+r9LXAceJ8pLipm4qXxN+MnA+pKeBRxFtMk7jrhv5o51MKj1dMoEtZ7UBAYAbF+Yztmu4+xjIf8W4jxaDXifhkxwi5T39si+xDmwqqRfEO1ei5exVSYv1XNgmqOoTVuHMMZaJz13fYGat4s9vK95L0j6o+2VMn5/PuAs21sWHBaSzgW2JdIGlyV28zawnRO1vsL2C9Sq/y70t3oR8FPC5LB0PeHKxG7ZGwnvheOBE7pOhBW+E88ngjefaL10H3CBO5gN9aE5oP874PVEzWtur/TbicDbSEExu0wLt2OBjzjDH2MEzV7rSkugsdu7rmZ7oY6637P91vR4V/fg2t96r1WAJZzhw6LhrT1P9vAOMZMSSesQwe0rGH5+5ZqJjpRBV+R7lvSLmScO3h8UdcC/LnQdX56hBfeVrQV3jubSRFlN25Pn4smkqyGz2lleAnaw/ZSOuten379F0guALzjTy2NAv2hNeHNNkPRBIlPpUBVqV5fmoBsSRsjNvOaGrmNt6Z4C/Jrh3QrWt71tR70nGAoIte8Tk30h3wvpnFqd+P//bcHsyMoUoGYOTH8esW1JTXpQ58jqAOdI2o/YNZ4ZYe+y46Kx2wMu0nmEMZ7HJT0gackCqXdtimUjpJ2QPYEbJe0MzKdwaX8fUKKV4XeJCPYNDHkOFMFRB/55onZ9nfReB9AxbbCPVP2e0v/b3AncWCKl3vYq+cOZLcsDN0m6kuHf3ZyF/IG5gxoJlW2311d713Y3kb0o4wuBpFG7XUha191bT7YDT0UWwQCKbg1j9WDPWcgfDpxP4WtYH9kT6R77oMOs92Hgcsp8Py6StD+wiKSXAe8hgr4leIjI+lkYeJakZ+Us5CW9g/gurED4kGxEdFbI6ljRg+5Y2QZXddSEKFe5BcD2FQqzypKUrgl/VNJOwC6E8SvAArmDTDxs+5Fm1zwtOkvsSr6N6FbQpP1fTBjWdsJ2dmbeVEfS60d5aTVJRUysK1ODGhyY/vxIYT62VErvehuRnppLY36zZ+u5TgZR7t888SHgBknnMHwx1GmymrIRfpKyEZ4gfzHwPeAsIgK+JjGhPC49d3CmNsAfbY/Zw7crkhYg6tffSKQJXkTcsHMpmarfpybAB4GfK0zX2ruaXx6v0FgLwqTZdUHYppjZZYOjrvQpRJkRxO7jXQWk2+3fZrbb6yLkMPzsI5Oor/S7L7Uer8dwjwDTfUHkUR7n0l5MHURZ08jHbO9bUA8ARf3zvsBKtt+VgrKr2z49Q/ZiYLO0w30e8bnsQOxs5vAh4B1EgGR3onNFCWPKPhbyexHXgsttby7pOZS57hTV7THL58mS9h3tuMu9YYDSNeG7EZ1FPm37D5KeQZSflqBoUEvSwsRYn0V8F95fd7WL8ZoxXitlYl2ZAtSygnmAdEF+ObEYOsv2ORlar2+ih5KW6ZIpMLfRKK3sciYGkk4D3lIqGyHtNn2CWGgfQ8uRO3ciIelbRGeJnzJ88ZpjtNO0/NmaSPU9ATjVduc6zQH9Yqn6fWom3bOJOvBhu5ru0HEi7ZSPhjvumPeOpB2IFk0XEteZzYAP2D6ph/fKarfXw3e3SU0WsCMDacq5qe/pPYqk+Catx4kgaZOZ1dTyF0ufLTnepPdp4A5mvYbltjL8IRF02cX2mooOAJe5Y0u4pNmkaL+X6LbxBUnXZmrOAK53yyukFKncpllwP79ZcNveMUPzV7Y3SCnlL3AY3WV9Bn3oariJ6Cx0zaZSeD2NSpd7w4D+uoSfx5qE38tywHY55UZJd4Gk+edCwd3m3H07rTko8J2u9+D0nX0UuITosnC7O7TbrFQqo1MzB6Y5kt4GXGI714284WMMRQ/PBcbc6ZwM2P5+mvStZPu3hWSLZiMQN7v7gYWAxSi7o7cIMaF+eeu53Cjw/kR2w349BYiKper3rAmwjO2Xz/4/mz22Ny+hMxKSLrW96QhlPCUWhR8lPDfuSu+1HHF9yAoOqJ92e6W/u+1ra04q8lgUO2dtl3AKn+3bFNbbOf3b7ohTopXhqrZ3TCnV2H5QGnIN64gkbUyUmzXdH7I+c0e3iuuUzCQzxzfIQ7YfkoSkhRx18qtnav5JYaJ5KlGC+G+ia0UupXUbE9HXE9eVZrd8J+D2rqK5i/850P+1pBeTWRMu6dvAobZvUpiIXkYYKC4jaT/bxxcY6xOSfgBcXGj+tYaTX4Gko8gwZ62MjqLTzH8z3Nsj18i7MkWowYHpzyrAmxXGcVcT0dZL3N1ZXqM8nrSonxaBP0s/2Uh6JfBlwh12XdtFXbltd67DG0NzcwBJq0q63wMtkGzfk/kWxVL1e9YEOFfSy22fnakzDElrEu3w2jfnnPZSb0oafZTxzBjYafonBbor0E+7vfZ3t1nEdr6WNRlIkra3PawtpqTtu+pWhnB/nRUeSYHjJj17VVrXho7sTQQxTkmLrmcCY2UEzSl9eIVADwt5269LDw9M2VBLEj3ksyit69SKV9LBHm6w/FNJJcwTlwPeSczDZs63bb9ttN+ZQ93tgTPT+fUxYF1Jn+pQdraZ7T3S492A/7O9raSnEq792cEBSdsQWWWl5l8zgyAOr4XcIVYGSEGjRYHNidKl7ahBmHmKWlYwj5AmQO8kanif3nX3SNItRFR9BhFl35nWxLpQTXRRJF1N1E9e6LJuuUWyESRdAuxh+6YcnTH0VyN6bz8lpc6uBWxj+1MFtK8lWmWuQqQLnkbU7Ga1QCqZqt+nZtK9j+gN/jAxccneiU9pqS8hggM/J9InL7XduZ2QenSpl/RFIjDUTCZ3JMo3PljqPXKR9FpgBdvfTMdXEum4JlqxnjjW78+B/szPd6znxqHXGPz1Vq5QkoGMlEUpWK6Q0p3fTbTZgyhfObzLbumA7suIbLg1gLOJFr9vtX1hjm4fpJ3iWWgWuAXfY0li4flIR41eSiB6Lq24GXi17dvS8TOAn9t+bqbuL4kNmauJHXkAbJ+cqXu97bUkbUp0TDqEaOv4gnHqzCz/kfQz4ETb3xt8LXOsI82/OndhapVFwfDSqHmyq0AftM6v5t/FgB+XypCsTH5q5sA0J0WVX0ikql9DBAcuyZD8K7HLDdEar73rmmOS1SeP2f7PQIQ5t+VcsWwE25vljGUOOJJIfT48vd/1ko4DsoMDwBMpev864KtOLZAK6BZL1e9Zs6+d+O0IF/xrbO+mMPvLNR/rxaUewPYHFE7Hm6b3OcL2KTmaivZqexILN4iU/cNt/7Oj5AcJ48yGBYkyhcWItmCdggOStiL6gT9d0tdbLy1BR/PExFWjPJ6U9PQ9aDiMcE//Vjp+S3ruHTmits+R9GvChE/AXrb/kaMpaX2i7GoVhu8WZ7UcLBkEaBhccJd4j75KIHourdgHuFDSbel4FeBdBXQXtf2hAjqDNIGGVwOH2f6JpAM76NwjaWsiU+SFpKwsRUeBrE5RLUaaf3VmLpVFzes8mP59QNLTiEzAvrK3KpOQGhyY/ryemKD+jHCSv9z2Q13FWunkCw/qKFxkJyN9tAg8kOjdeyGA7WvTbsNkZFHbVw7cnHMWLW2aFki7UrYFUh+p+n2l/78QuNb2/ZLeTPhwfDVzAvtgmgw/JmkJ4C7yF/R9udS3d9oas9JFJK1i+/aOei8mMpOOJrp5iPhcz5e0LRGIe8s4ZRe0fWfr+FKHX8a/lNfi9S/E4n0bhpdB3EcsOjpRyxWGsYHtdsvI8yVdV0h7YeDfxHxoDUXLrpyU8mOJYGyRtovq0SukxwV3XyUQvejaPjPNDZ6TnrrFdm55CcDpkl5l++cFtNr8WdGFakuijfBCdCvj2h34OuG3sLftv6Xnt6BQ2ST9tWiu9MfpqdToi8CvietOiS5nlSlCLSuYB1D02N00/ewA/N32ppmaRVNo+0TRruqjDBnynQV8KidIIukK2y8YSMvrnCrXJ5LOAP6HSBlcV9J2wNttb1VAew2irdBlto9Pi8QdbX8uU7ePVP3imkn3emKXfy2i08RRwOud56j/LWL38Y3A+4lyiGud4R+hHl3qJV0FbNKkIktaEPiF7Q3G/s1R9a4Edrd9zcDzzydaxZ1ie8QuJGNo/s72s0Z57fe2V+0y1pbGArlp7qPoTplrbV+k3f3tbf8+HT8TOCn3M5D0eaJk4yaGFvLOWWw2i/mccQ3orWz7jlJ6I+ifT3QrKLbg7qsEokfdvspWmnvOI+mn1D1nUaKz0Q22b01ZVs/rEvhWtHfdy/neO6PpF59/VeYeKfC0sAt196lMDWpwYJqjMDXbDHgxURt+J2FI+ImOek8Fns6sfgNLAN+2/ZzRfneikLTO4CKjgOZRRA/rDxO9198HLOAhc59JQ5pIHwFsQuyQ/QF4U58TznkJDbUu+wTRAuqokos3SasASzizTVWfaIR2YpKuG9jtHY/eb2yvMcprtxK+FuPalZV0LFH3euTA87sDL7G9U5extnS2Bg4GViZ2obMWAq1yhR2AH7ZeWoJw7N4wZ7xTCUlbEFkktxGf68rAbrazjP4k/RZYq9AucaO5BeHLcx4FWseqR6+QpNm7l8FkR9J3iIy3pr3xW4DHbWeVrfSJpLWJuR3EnK5zJo2kC9xDp5wUeDjL9paltSvlkbQBcGeTQSJpF2J+ewdwoKdA6/JKGWpZwfTn88RO29eBXxXY2XoF8FZgBYb7DdxH7HRORr6cIusnAie4jPHfe4lo+MNES7+zKFPDXxyHydKWKXV6BlFPtiNxwc8ipQl+llld9bNS4PtI1e8p/R/gPkkfAd4MvChNiLJKKySdZ3sLgCY1v/3cJORuSdvYPg1mmv/l1G5L0tK2/z3w5DJEDWuXdO19gFNTimtjnLoe0T5024yxNnyVKOO6wWWi7r2UK0xFbJ+XrjVN67ZSad+3Ed/VYsEBwvX9OUl3ZjYC3VvH9uYVAr15GWwEHAo8l/D2mA+4v8COeS+69FS2oqjlexPwDNsHS1oRWN52lvO7pL0Ig+nmnPqBpCNsH9pR8peSvkEEIdvZI1kG07Yfl/SApCXrzvOUoClVQdKLgM8Rc93nExtMnQ2RK1OLmjkwD6Bop4PtuwtqvsGZjrtzk5TxsAOxKF4C+KEz3Pr7yEYoTapV35PI9PgJ0Xd+T8KU8jrbry3wHpcCBwBfITwHdiOuKwdk6vaRql9cM+k+lcii+ZXtSyStROxEj7vtoMK3Y1Gi9dlLGJ6Zc4Yz3bP7QtEC7ljiXDPwJ2AX27/rqPcuhrqrtBfynweOsn1ExlhfSvRvBrjJ9vldtQZ0LwC26Bi4GEu3l3KFqUTptG8NdYJ4OnFNGNzl79wJQgU64QzotTMHipeT9LHgTmVGbyQC8usDuwDPtp21gdCjbl9lK4cRAaKX2n6upKWBs7uWW7V0rwc2tn1/On4SUdrXtQPASBk4tp1tMC3pR4Th5zkMDzxMqm4rleHZfpK+Cdxt+8B0PEt2YGX6UoMD05QUsT6AWAzOSD+PAYfa/mQB/aWATzA0WbuIMAmb1NFhSc8jXMt3tL1ghs4FhDlSyWyEokj6CVFGcBlhMLQ0Mfnby/a1hd7jatvrtSfEki5xZgeGPlL1+07/T++xLPDPrjvHaUdob+BpDO81fi9wpO1vZA+yRxQtj2T7vgJaWxPf1ZkLeeCLtn+aq90HKSXzYOJa2F5oZtXyli5XmIqUTvuWNKZfhZMZZEftI4Gv2P5NV40Bvd68QpJ+8QW3pKtsr6+WD4+kX9reJHesPen2VbbS3HOu8ZA3Uedyq5buDUS2w0PpeGEiOF0sKFWK0b5rOd+xSj9IuhF4vqMD1S3Au5zMWSXd6B7aiFYmJ7WsYPqyN9GaZkPbf4CZ0fDDJO1j+yuZ+kcBNxK78RCTtaOJtNpJhaTnEhkD2xEtWX5ImLx1xvbmrWyEI9IufVY2Qg88s7Vg/w6R5r1SiYVbi4cU7bBulfQ/wJ+BJxfQLZ6qX1oz7bh9DvgXsXg7BlgWmCFpF9tnjlfT9teAr0l6b0aK6FxH0WrxM8DTbG+lMKrc2PZRXTVtny7pXE8d46pPE8aRCxNBuFJ8lbLlClORomnfHuoE8STgIduPp+P5iDKTHDYFdpX0ByJI1CziO+3qei60brP9O0nzpc/haEm5bvIPKExJr5P0BaIFck5HkF51eyxbeTSdU4aZWZwlMouOBq6Q1LSL3ZaYk3VCYTr3BmZtv5m9kQScRPnvWKUfjgcukvQPovz0EgBJzwIm9cZfpSw1c2Caoug1/zIP9GxON6ezmyh2hv5IBmSTMu1I0hXA6UQq6q9KLzZKZSOUZnBXvKeU1A2Am4GliAXyksAXbF+eqVssVb8vzbTjtj/x/3wEsJXtyyU9Bzg+5zuWJsB7UNg9uy8UHTGOBj5qe21Fn+xrcneyJP0O+DsxSbmY6IAwKScpza5mD7q9lCtMJXpM+74c2NL2/0vHixH3x8470ZJWHul5T1IDWEkXE3XGRxGL7b8Cb83Z3U6fwd+JINk+RFnUYe5YZjQXdPvqVvAmYmNiPaIl63bAxzzQmrSj9rpEIErAxc4oc5R0JrH4uxp4vHne9pcKjLP4d6zSH2nTY3nib9SUrawGLObkQaER/IAq04saHJimjJUCVCI9SNJlwAdsX5qOXwgcYnvjHN2SpAXKZ4C3AX8kbqIrMLSI6XzjHyUb4STbd+WOuxQD6agwlJI6pdKSc1P1+9JsB8Mk3eyWH0A7jbSj9pRyz5b0K9sbDKTPFgkWpiDOZkQm1KuAeyZpEPJzwPnu0E5sNrq9lCtMJRQ+Ed+jfNp370FuRQnenrY/XUqzJCUX3Aoj0hVsfzMdX0Fkkhn4oO2TOo6xF92Wfm/X2xQsboxkz7d9c4bWMmO97o5u8n2mjE+ljaTKnNHHRlNlclHLCqYvj3R8bU7ZA/hfSUum438D4+o7Phf4IrA44RR8H0BK/z8k/eyVof09Ihvh3fSQjVCCPtNRJZ02m/fu1CO7j1T9PjQT7Z3cBwde6+o5ML/tx+jJPbtH7pf0Xwylz25EgTRESSsQQYHNCOO4m4BLc3V7Yk/gg5IeBh6lXBCur3KFKUFKQ14b6CPt+35J67Z2xNZj1u/ynI5zReDjhF/IqUQXm4OJhebxBcZalBEW3BcxtOC+DOiyG/9Bwr+gYSFi13wxIijfdRHfl25Dn9fbRQmTRxMB+hyuTjpNwL+5zyg97trN4peSnmf7hszxjcTgd2x9On7HKpMGzf4/qUxlanBg+rK2pHtHeF60Ws51xdFTd+202Mb2vZL2BiZTL/atgdXau8NpnO8GbqFDcKCVjbAq8DqiFngFSdnZCH2g8AO4voddgY2BO4lJ7xWUu1l8g6FU/fMZSNUHuizk+9CEoe+YgEVa37ec79iVRIvFxyWtOpBG/fiYvzmx7AucBqwq6RfAcpRpe/RH4FfAZ2zvUUCvN2wv3pP0MrZf3pP2pMfRDm0bh09O6fvL3sCJkhrzz+UZvggdD/9LZHecDLwSuJwIZq3l1Dd8ktHHgntB23e2ji9Nu9n/Uvg7dKUv3YZerrcK89vtiXNChJ/Die7oTWT7GbljGhjfjUSQe35gN0m3UcAnY4C9GfqOmQie7VhAtzJx1JTzaU4NDkxT+tw1HnifdgBiX8I8a7LgkdLG02Sz68Wtz2yE4th+QtJ1klay/ceC0k8FXgbsRNTx/4yos8/t2jB/k5Yt6ZONd4HtW6TO8Yc+NPv6jjUD2g+4IE3WIIyiduvh/bJIKe932v61pBcDuxPGVmcT7QxzWYeoq91Z0oeBW4GLnGF02BeptOpa2/dLejMR5Plqge/duZJeXrpcYYrRSx92ItjwHFoZCURnny4s49T2CzhL0t+JHekSGQ590MeCe+n2ge3/aR0u11GzN920ofEL4MNEtsAf0kurEOWIuewErOOhrgKfI1qzZhkXS3odUaLwn3S8FOGfc+o4pZ5O9LAvTuve8KsUiN+d2Ew5E/jDmL9cqVQmlK43wUplJCZbqtFvJO0y+GSauN/SUXNr4J1uOf6nAMm7iXroycjywE2SzpN0WvOTI2j7cdtn2t6V6GH8O+BCSe/NHGvxVP2eNPtiOUn7EhO2w4lMh58CRxIL5cnG4QyVKW0CfBT4JlFmdESueMpQ+j6xk3k+8GIidXsychjhpr42sSt7B1HCksuewJmSHpR0r6T7RskKm85sQrS0/CTwpfRzSAHdy2w/avtG2zekzK/LuopJWlrSMqk2/G/Aoq3jyUYfC+4rJL1z8ElJuxNZUV3pS3cF4GtE0OlvROnZOcAmts/P0G24neFZZAsBvy+ge4Bbxqy27yFaV4+XP9i+Y7SfzDG27w0bE9l7xe4NlQllss31K4WpmQOVkky2hdaewI8lvY2hWr0NiLq/13XU7CMboW8O6kNU0f7o1cTuyCrA14EfZ8r2karfh2ZfzEek9bZvvoulf/tKW89hvpYJ1o7AEbZPBk6WdG2uuKIjxELALwmvgRcVmLT2xWO2nWq5v2b7KI3S43s89FiuMGWwvXlJPUXnkqcT14N1GPq+LUHUiHdhSeI+0/7uNpkNOfXgfXGFpHfaPrL9ZOaCex/gVEk7M/T/vh7xHd6260D70rW9H8zsDrM+EYTaGNhT0j2218gYM0SK/k2SzknHWwKXSvp6ev/3ddQdaWOvy3z+ySkYPSLOMz3t9d5Q6Q9JhwBHj5EJusUoz1emCTU4UBkXku5j5CCAyDfbKYrtPwMvUDhd/zcxxjNsn5ch+5tkYjes/V1mNkKv2L6otKak7wNrAmcAB9m+sYRuH6n6c6vEphB/dZne0nOL+VomilsA72q9VuL+spXtuwvozA3uk/QR4M3Ai5KR3gK5oj2WK0x6xlq4QNbi5RXAW4md47bGfcQO57ixvUrHsUwUxRfcjm49m7TuuQA/y92F70u3xSJEYGjJ9PMXoIQ531nAeUT22uNAVneNFldJ+jKxE2/gvURgaryMFIwuRd/3hkp/3AIckTy2jiZKRtuZKp26YlSmDrWVYaUyDiQ9ndgdf5ARshFSQGJSoXCOPxR4LuF2Ph9wvzNc1CU9wVDtb/siMqXaJE42lNkCcW4j6aNEOc0/gJWAddPu+bOA79t+Yab+kkS6bNN//CLgk+2JymQh7UbvTHQvuUTRgvElg4HEDrrXE279axFlCkcBr7f94twxT3YkNanSqxPX2aYc6jVEb/esVnOS3pB2M4sh6TzbW8zuucnCwIL7poIL7kmPpCOI//f7CGPdy4HLndnDXcPbKN9B7PSvSCy09nemcXHyhPg4kYkgwuPlU0596ceh01tLur7vDZX+kbQ64XW0E+HNcaQz28dWpgY1OFCpdGAgG+GmzGyEXkmp2W8ETiRSJ3cBnm270w5ZpT8kLTPVovIp+LQ8cHYzOZW0GrBYrmGcpJOBGxnef3xt26/P0e0bScsC/xypBKmD1q9tr5ucz/+cyhXmqT7Tks4G3uAhE9jFgRNtv7Kj3ptt/0DS+xkhE65LRoKkhYEnEd4YL2F4qcIZtp/bZayV/pB0JtHW9kaidOky4Mbc762krxBlYPt4VuPiB2zvnaNfir6D0X3eGyr9kjLftiaCAysCPyLMge+33bWjS2WKUIMDlco0R9JVtteXdL1TayJJv7S9yUSPrVIZC0nX2n7+7J6bSNIE+HOEmdnBxO7+ssRu4S62u7bKbPQvIhy+dyMyKO4mygyel6M7lZB0CxEUejgdLwRcZ/s5HfV2t314KzOhjbuU9kjai2jb9jQiLb3hXmLH7RtdxlrpF0kiAv2bpJ81ie/yZba7mPwh6VYG2iin5+cDbrH97Mwxr0Z0tFmFVoq+7ZeOU2fKBaMr/ZNKVl5DBDqPsn1l67Xf2l59wgZXmSvUup9KZfrzQDJculbSF4C/Ejtclcpk50FJm9q+FGbW3w92nJhovkHUqS9JTKa2sn25on3X8cTCPocdiXKFt9v+WypX+GKm5lTjGOBKSacQO/2vA3LKNX4GYHsWs1ZJr+kiaPtrwNckvdf2oRljq8xF0gL+Rkn3AP9JP1sDG9KtA0Aj26dx8YnAt4HvEF4GnaiBgcoo3Ah8zPYDI7y24dweTGXuUzMHKpVpjqSVgb8TfgP7EIuYb9n+3YQOrFKZDYq2gP9LnLMQbbB2tX39xI1qOO1MBkk3t9PHS6ftlixXmGpIWhfYLB1ebPuaDK3fAq+wffvA87sRk+JVM7QXBPZgyCfjQuDw3DrzSnkkvY/IFngh8ChRV31Z+vcG20+M8etj6Z4K/HgU4+IdbG+TOe6rba+Xo1GpjMZU802plKdmDlQq0xzbd0haBFh+pJ2ySmWyYvs6ohXlEun4Xkl7A5MmOEA4kTcMZjV0XsSPVa6QOqbkZiRMNRYF7rV9tKTlJD3D9h86au0DnCPpVbZvBUidJnYGco0ev0V0qfhWOn4LcBiQZZ5Y6YVVgJMIb4C/FtTto41ym59Keg9wCtEuEaiZAJU8km/KosCykpZmuG/K0yZsYJW5Ts0cqFSmOSlN9hBgQdvPkPR8wvE9a/eiUpkIJP3R9koTPY4GSY8TnTuadq5NKqaAhW13ameYjESbcoUjGChXmEpdLXJJ3gDrA6vbXk3S0whDws6O55K2AA4n2va9g1i8bd3Vqb5p2ybpOttrD7w2y3OV6U9fxsWSRgqK2fYzS+hX5k0GfFP+zFBwoPqmzGPU4EClMs2RdDXwUuDCZkHRNiesVKYSku60veJEj6Nv5ma5wmRH0rXAOsCvS17DJG0KnEo41e9g+6EMraarxK+B7W3/Pj3/TOCkeam7RKVSmZok08z9bR880WOpTBwzJnoAlUqldx7zJOwLX6l0ZF6JaPdSrjBFeST5LBhm9nnvjKT7JN0LnEGkzG4B3NV6vpNs+nc/4AJJF0q6kDCpfH/OeCsVAEkfbD3efuC1z8z9EVWmG7YfB1410eOoTCzVc6BSmaZI+jlR+3ijpJ2B+SQ9G3gfsVNWqUxKJN3HyAvgJnV/XmDttFAVsEhr0Spg4Ykb1oTwI0mHA0tJeifwNuDIrmK2Fy82siGWk7Rvenw4MB9RbrIwkfVwQQ/vWZm3eCPwhfT4I0TXgoZXEmVIlUouZ0t6A2GqOa8FoivU4EClMp35HnAWYWS2JmFcdFx6rqaMVSYtPS3ephS255voMUwWbB8i6WVE7evqwCdsnzPBwxpkPmAxhjIISMcA8/z5XCmCRnk80nGl0pV9iXbXj0t6kDi3bHuJiR1WZW5RPQcqlWlMSr/9BLGrcAxDu7G2/eUJG1ilUql0YLK2c2w8ByZ6HJXpS/scGzzf6vlXqVRKUT0HKpXpzaNEautCxC5W81N3siqVyqRG0kapdv/HktaRdCNwI/B3Sa+c6PENUHduK32ztqR7U9nVWulxc/y8iR5cZXqg4M2SPp6OV5S04USPqzL3qJkDlco0JU2evwycRrQufGA2v1KpVCqThqnUzlHSMrXPfKVSmepIOowwxH2p7edKWho42/YGEzy0ylyieg5UKtOXjxIttW6a6IFUKpVKB+a3fTaApE/avhzA9i3S5Nqor4GBSqUyTXhBast6DYDtf0tacKIHVZl71OBApTJNsb3ZRI+hUqlUMqjtHCuVSmXu8qik+RhqHbscw6/FlWlODQ5UKpVKpVKZjNR2jpVKpTJ3+TpwCvAUSZ8GtgM+NrFDqsxNqudApVKpVCqVSqVSqVRIvi5bpMPzbd88keOpzF1q5kClUqlUKpVKpVKpVAAWBZrSgkUmeCyVuUxtZVipVCqVSqVSqVQq8ziSPgF8H1gGWBY4WlItK5iHqGUFlUqlUqlUKpVKpTKPI+lmYB3bD6XjRYBf237uxI6sMreomQOVSqVSqVQqlUqlUrmd4YavCwG/n5ihVCaCmjlQqVQqlUqlUqlUKvM4kk4FNgDOITwHXgZcCtwFYPt9Eza4ylyhBgcqlUqlUqlUKpVKZR5H0q5jvW77+3NrLJWJoQYHKpVKpVKpVCqVSqWCpAWB1dLhb20/OpHjqcxdanCgUqlUKpVKpVKpVOZxJL2E6FZwOyBgRWBX2xdP3Kgqc5MaHKhUKpVKpVKpVCqVeRxJVwM72/5tOl4NON72ehM7ssrconYrqFQqlUqlUqlUKpXKAk1gAMD2/wELTOB4KnOZ+Sd6AJVKpVKpVCqVSqVSmXCulnQUcEw6fhNw9QSOpzKXqWUFlUqlUqlUKpVKpTKPI2khYE9gU8Jz4GLgW7YfntCBVeYaNThQqVQqlUqlUqlUKvMwkmYA19tec6LHUpk4qudApVKpVCqVSqVSqczD2H4CuE7SShM9lsrEUT0HKpVKpVKpVCqVSqWyPHCTpCuB+5snbW8zcUOqzE1qcKBSqVQqlUqlUqlUKgdN9AAqE0sNDlQqlUqlUqlUKpXKPIqkhYE9gGcBNwBH2X5sYkdVmQiqIWGlUqlUKpVKpVKpzKNI+iHwKHAJsBVwh+29JnZUlYmgBgcqlUqlUqlUKpVKZR5F0g22n5cezw9caXvdCR5WZQKo3QoqlUqlUqlUKpVKZd7l0eZBLSeYt6mZA5VKpVKpVCqVSqUyjyLpcYa6EwhYBHggPbbtJSZqbJW5Sw0OVCqVSqVSqVQqlUqlMo9TywoqlUqlUqlUKpVKpVKZx6nBgUqlUqlUKpVKpVKpVOZxanCgUqlUKpVKpVKpVCqVeZwaHKhUKpVKpVKpVCqVSmUe5/8D8ciFG/7rwk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217" y="95024"/>
            <a:ext cx="471647" cy="6463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M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P</a:t>
            </a:r>
          </a:p>
          <a:p>
            <a:endParaRPr lang="en-US" b="1" dirty="0"/>
          </a:p>
          <a:p>
            <a:r>
              <a:rPr lang="en-US" b="1" dirty="0"/>
              <a:t>OF</a:t>
            </a:r>
          </a:p>
          <a:p>
            <a:endParaRPr lang="en-US" b="1" dirty="0"/>
          </a:p>
          <a:p>
            <a:r>
              <a:rPr lang="en-US" b="1" dirty="0"/>
              <a:t>C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L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I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14819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40D7E-9410-4DBC-BF27-2C4CF614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i="0" u="sng" dirty="0">
                <a:solidFill>
                  <a:srgbClr val="000000"/>
                </a:solidFill>
                <a:effectLst/>
                <a:latin typeface="Helvetica Neue"/>
              </a:rPr>
              <a:t>Predictions on test data and Residuals</a:t>
            </a:r>
            <a:endParaRPr lang="en-IN" sz="3000" u="sng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9558DC1-C344-4D3A-A513-060185F7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9C7EAAC-B9B6-49D1-A6EC-F77B70D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47DC39-4573-42EF-9C80-79EEFF94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07" y="2242879"/>
            <a:ext cx="2690093" cy="2842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5FA2F8-7976-440C-8D2E-D570B382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77" y="2261930"/>
            <a:ext cx="2918713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70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543050" y="2049237"/>
            <a:ext cx="8646027" cy="341632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Assumptions </a:t>
            </a: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(Health Check)</a:t>
            </a:r>
          </a:p>
        </p:txBody>
      </p:sp>
    </p:spTree>
    <p:extLst>
      <p:ext uri="{BB962C8B-B14F-4D97-AF65-F5344CB8AC3E}">
        <p14:creationId xmlns:p14="http://schemas.microsoft.com/office/powerpoint/2010/main" val="2114486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6146EE-015B-435D-AA73-EE5423AC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73" y="277358"/>
            <a:ext cx="10515600" cy="827542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Normality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78B47DD-1E37-4FC5-9C14-D5B3A10E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46E012B-FAF3-48D2-A6A2-C2B32339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277</a:t>
            </a:fld>
            <a:endParaRPr lang="en-IN"/>
          </a:p>
        </p:txBody>
      </p:sp>
      <p:pic>
        <p:nvPicPr>
          <p:cNvPr id="240642" name="Picture 2">
            <a:extLst>
              <a:ext uri="{FF2B5EF4-FFF2-40B4-BE49-F238E27FC236}">
                <a16:creationId xmlns="" xmlns:a16="http://schemas.microsoft.com/office/drawing/2014/main" id="{31EE18D1-B823-429A-B6EB-6B02E4E4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10" y="517071"/>
            <a:ext cx="68580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0167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E1CBE-2614-412C-89C9-427B6BCF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Linearity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335357C-2BD8-40BE-AB28-FEE3CFAE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222F1E4-B6F7-421B-8B31-DD028DDA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278</a:t>
            </a:fld>
            <a:endParaRPr lang="en-IN"/>
          </a:p>
        </p:txBody>
      </p:sp>
      <p:pic>
        <p:nvPicPr>
          <p:cNvPr id="241666" name="Picture 2">
            <a:extLst>
              <a:ext uri="{FF2B5EF4-FFF2-40B4-BE49-F238E27FC236}">
                <a16:creationId xmlns="" xmlns:a16="http://schemas.microsoft.com/office/drawing/2014/main" id="{4F9D6260-B182-4CBE-AF64-F5E28BD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93" y="286603"/>
            <a:ext cx="7453993" cy="58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299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>
            <a:extLst>
              <a:ext uri="{FF2B5EF4-FFF2-40B4-BE49-F238E27FC236}">
                <a16:creationId xmlns="" xmlns:a16="http://schemas.microsoft.com/office/drawing/2014/main" id="{3846C701-30B1-4565-A147-97BDD11A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11797393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F9B76BD-C546-4DF7-974D-193AC1D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8A52193-20B5-4CF6-B5C6-6A9849F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="" xmlns:a16="http://schemas.microsoft.com/office/drawing/2014/main" id="{D5A75392-D068-459B-80D6-F24798CA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8" y="1328737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7BA2AC-2D58-4B17-AF0C-07E19961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65" y="1286567"/>
            <a:ext cx="5096635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E5FE42-4CD6-4F94-9006-BD64E1D3E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429" y="2420084"/>
            <a:ext cx="4351397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A79FCF-D333-4546-9580-E882509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429" y="4372821"/>
            <a:ext cx="3779848" cy="137934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DF4F2E0-1C6C-4B81-82A3-451C1C9F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79EC47-A40C-4EBE-84E4-40BE463B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1531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439F1B-3F11-48C3-A670-07F31D32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31977"/>
            <a:ext cx="10058400" cy="1018903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Independence of observation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E68682-8B48-4213-90E2-A916D7B0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FA7DA9-0ECD-4F73-B120-49C39A03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280</a:t>
            </a:fld>
            <a:endParaRPr lang="en-IN"/>
          </a:p>
        </p:txBody>
      </p:sp>
      <p:pic>
        <p:nvPicPr>
          <p:cNvPr id="243714" name="Picture 2">
            <a:extLst>
              <a:ext uri="{FF2B5EF4-FFF2-40B4-BE49-F238E27FC236}">
                <a16:creationId xmlns="" xmlns:a16="http://schemas.microsoft.com/office/drawing/2014/main" id="{903036AB-19BC-4EF1-8198-2633C06A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28" y="1422763"/>
            <a:ext cx="6097361" cy="47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7962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B99878-7E91-4CA5-BBC4-E69AE7D4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42" y="103868"/>
            <a:ext cx="11277600" cy="1325563"/>
          </a:xfrm>
        </p:spPr>
        <p:txBody>
          <a:bodyPr>
            <a:normAutofit fontScale="90000"/>
          </a:bodyPr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Constant Error Variance</a:t>
            </a:r>
            <a:b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[</a:t>
            </a:r>
            <a:r>
              <a:rPr lang="en-IN" b="1" i="0" u="sng" dirty="0" err="1">
                <a:solidFill>
                  <a:srgbClr val="000000"/>
                </a:solidFill>
                <a:effectLst/>
                <a:latin typeface="Helvetica Neue"/>
              </a:rPr>
              <a:t>homoscadasticity</a:t>
            </a: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]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C55A6F2-2D50-4CCB-B76C-7E6EC3EF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A105AF-2130-44AE-9355-AFAC1052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281</a:t>
            </a:fld>
            <a:endParaRPr lang="en-IN"/>
          </a:p>
        </p:txBody>
      </p:sp>
      <p:pic>
        <p:nvPicPr>
          <p:cNvPr id="244738" name="Picture 2">
            <a:extLst>
              <a:ext uri="{FF2B5EF4-FFF2-40B4-BE49-F238E27FC236}">
                <a16:creationId xmlns="" xmlns:a16="http://schemas.microsoft.com/office/drawing/2014/main" id="{FD8DFB3D-B236-43A0-8A9F-23DC0903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461872"/>
            <a:ext cx="7105650" cy="50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756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72197A-EF5E-4E62-93D5-72B8D6B3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VIF</a:t>
            </a:r>
            <a:endParaRPr lang="en-IN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431844-954A-408E-9996-B351274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9CD14A-0BE5-4C4C-A8EA-3E94B91B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872B434-D714-4A5A-B2A2-B1EBE664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97" y="2808462"/>
            <a:ext cx="4822805" cy="13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302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Durbin Watson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ED3071-BE8B-42CD-A072-42266682F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04" y="2466934"/>
            <a:ext cx="5549186" cy="25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838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C63BCB-EF26-4416-8CBE-18D61CA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RMSE: the final verdict!</a:t>
            </a:r>
            <a:endParaRPr lang="en-IN" u="sng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6ED28818-DF5B-4ED0-A4FE-379DBDFD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8EE9257-43D2-4779-A43A-779F6DC1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0A1AED-F9B7-4BFF-8BD2-92490917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52" y="2061091"/>
            <a:ext cx="2324301" cy="273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EB34FF0-C34C-4D0D-9548-10CA1895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77" y="2045850"/>
            <a:ext cx="1699407" cy="80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A150E-65DD-4729-8522-441E5E47E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07" y="2061091"/>
            <a:ext cx="2255715" cy="82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AA8D60E-D1B7-444A-B2C5-89ABD980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90" y="3577249"/>
            <a:ext cx="3614465" cy="24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716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50B040-BC4C-414E-BDD9-2AB7D4E4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5" y="240779"/>
            <a:ext cx="10058400" cy="1076053"/>
          </a:xfrm>
        </p:spPr>
        <p:txBody>
          <a:bodyPr/>
          <a:lstStyle/>
          <a:p>
            <a:r>
              <a:rPr lang="en-IN" b="1" u="sng" dirty="0"/>
              <a:t>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4230251-15AF-41AA-8E67-50FE6743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95745EE-895F-44DB-858E-BD200067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285</a:t>
            </a:fld>
            <a:endParaRPr lang="en-IN"/>
          </a:p>
        </p:txBody>
      </p:sp>
      <p:pic>
        <p:nvPicPr>
          <p:cNvPr id="245762" name="Picture 2">
            <a:extLst>
              <a:ext uri="{FF2B5EF4-FFF2-40B4-BE49-F238E27FC236}">
                <a16:creationId xmlns="" xmlns:a16="http://schemas.microsoft.com/office/drawing/2014/main" id="{C023BD69-B313-451B-9FEE-20BC75A0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75" y="995906"/>
            <a:ext cx="8696670" cy="490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5659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2B40056-1D23-43AA-AFB1-6DCF1A5D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7BEE51A-AC38-4241-939B-1929EF9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286</a:t>
            </a:fld>
            <a:endParaRPr lang="en-IN"/>
          </a:p>
        </p:txBody>
      </p:sp>
      <p:pic>
        <p:nvPicPr>
          <p:cNvPr id="246786" name="Picture 2" descr="Motivational Quotes Images Gallery For Success in English">
            <a:extLst>
              <a:ext uri="{FF2B5EF4-FFF2-40B4-BE49-F238E27FC236}">
                <a16:creationId xmlns="" xmlns:a16="http://schemas.microsoft.com/office/drawing/2014/main" id="{00D20E50-B6B7-4455-A582-E5BE1B516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3719019" y="1549176"/>
            <a:ext cx="5101046" cy="44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A649A4C-237A-4931-9C18-2F1C4EC52949}"/>
              </a:ext>
            </a:extLst>
          </p:cNvPr>
          <p:cNvSpPr/>
          <p:nvPr/>
        </p:nvSpPr>
        <p:spPr>
          <a:xfrm>
            <a:off x="3018156" y="167495"/>
            <a:ext cx="5801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So Much</a:t>
            </a:r>
          </a:p>
        </p:txBody>
      </p:sp>
    </p:spTree>
    <p:extLst>
      <p:ext uri="{BB962C8B-B14F-4D97-AF65-F5344CB8AC3E}">
        <p14:creationId xmlns:p14="http://schemas.microsoft.com/office/powerpoint/2010/main" val="222266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E4FFB2-7115-4633-A481-192C72F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03795"/>
            <a:ext cx="5268912" cy="26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6A1C1D-747D-4B56-A8FE-449CB416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79" y="4245540"/>
            <a:ext cx="7148179" cy="83827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B3BB6FD-5BA7-4014-82DE-2F26E312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D07528-35A7-4EB2-A6F6-88849A5A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3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the Project/Data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First Challenge is to handle that large data for us at first time.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Also face difficulty to understand that all columns with null values.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Also Face Problem Preparing Power Point Presentation.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06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="" xmlns:a16="http://schemas.microsoft.com/office/drawing/2014/main" id="{5047E502-D3FB-463D-8973-99CEDC7E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7" y="1328737"/>
            <a:ext cx="653692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32E35EB-37C9-4314-8C0A-61FABD60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1901"/>
            <a:ext cx="56550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741CB62-B900-4927-9B37-412F5F24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B184EE-9F15-4A41-8533-95577FB3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3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6B41BF-85BC-4F92-A129-7E019DC1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9" y="259408"/>
            <a:ext cx="4275190" cy="80779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="" xmlns:a16="http://schemas.microsoft.com/office/drawing/2014/main" id="{4E191EDA-E601-4CC7-A8CE-61962B4E8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22" y="1407153"/>
            <a:ext cx="7961056" cy="4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128E309-4918-4007-AFAE-F932CE08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6A6FF04-7D0B-4155-AC9E-C2D275F5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857750" y="495539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60513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C697A5-EA5B-45CE-9E61-7E4C03E4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0" y="293914"/>
            <a:ext cx="10058400" cy="107472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5. </a:t>
            </a:r>
            <a:r>
              <a:rPr lang="en-IN" sz="4400" u="sng" dirty="0">
                <a:latin typeface="Gill Sans MT (Headings)"/>
              </a:rPr>
              <a:t>ROAD_TYPE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ABC83F-D9B2-4801-9823-F396CA37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8F3D003-5FA1-40F7-B781-7E1D0917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597BDB1-F66C-4E22-9176-2881376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7" y="1638625"/>
            <a:ext cx="2575783" cy="174513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="" xmlns:a16="http://schemas.microsoft.com/office/drawing/2014/main" id="{507F15C6-093F-487B-9A26-4E05AE39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11" y="3383756"/>
            <a:ext cx="4637338" cy="28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B074892-AC92-4DC7-A273-C7A3F55EE57C}"/>
              </a:ext>
            </a:extLst>
          </p:cNvPr>
          <p:cNvSpPr txBox="1"/>
          <p:nvPr/>
        </p:nvSpPr>
        <p:spPr>
          <a:xfrm>
            <a:off x="4641668" y="955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5122" name="Picture 2" descr="Why Gravel Roads Might Be Your Best Option - Midwest Industrial Supp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7" y="1104184"/>
            <a:ext cx="3668683" cy="24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ong and Short of It: Lifespans of Paved Roadways - Ay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76" y="3808406"/>
            <a:ext cx="3544684" cy="21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8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FF491F-20FE-44BE-9080-5660807F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67" y="1199603"/>
            <a:ext cx="6576630" cy="32159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9EE6AA-9881-4BE3-AB63-5AAD3CAC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D7257BD-0C0E-48C5-B1AB-E5E166E7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750826" y="3940497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290046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F1CAA0-07DC-45C5-B107-F8126085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263349"/>
            <a:ext cx="10515600" cy="8521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6. </a:t>
            </a:r>
            <a:r>
              <a:rPr lang="en-IN" sz="4400" u="sng" dirty="0">
                <a:latin typeface="Gill Sans MT (Headings)"/>
              </a:rPr>
              <a:t>ALLEY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DAF2ACE6-5A29-46C0-87DC-50672440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E4860A22-37A7-44D1-A35A-23DF762E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3592EAC-69D3-4C92-961B-B4D05B90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1425354"/>
            <a:ext cx="2232853" cy="181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C3D9A9-7CE4-4276-AFC2-EA732A4E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1" y="3291948"/>
            <a:ext cx="4580017" cy="41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4BDD5F-B963-4804-82C2-018EC7B6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" y="3756342"/>
            <a:ext cx="2492828" cy="2464897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="" xmlns:a16="http://schemas.microsoft.com/office/drawing/2014/main" id="{374308C6-8E33-4B65-AB39-3F241AC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57" y="2781575"/>
            <a:ext cx="5546815" cy="343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DD74C7F-0D33-4ABB-B6FD-E7E8B717D2DA}"/>
              </a:ext>
            </a:extLst>
          </p:cNvPr>
          <p:cNvSpPr txBox="1"/>
          <p:nvPr/>
        </p:nvSpPr>
        <p:spPr>
          <a:xfrm>
            <a:off x="3128208" y="7461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3" name="Picture 2" descr="Tag:service=alley - OpenStreetMap Wiki">
            <a:extLst>
              <a:ext uri="{FF2B5EF4-FFF2-40B4-BE49-F238E27FC236}">
                <a16:creationId xmlns="" xmlns:a16="http://schemas.microsoft.com/office/drawing/2014/main" id="{CD863545-980D-4BE1-BED1-5C1C0104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56" y="244247"/>
            <a:ext cx="2598408" cy="2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3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EE49A8-A33D-4B86-B506-97F44D78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0" y="545788"/>
            <a:ext cx="6424217" cy="196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9E2231E-C007-45B1-8809-D1888A95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0" y="2717901"/>
            <a:ext cx="5814564" cy="1188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C9566C-A035-45A5-B7D3-EA12509B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0" y="4318691"/>
            <a:ext cx="6424217" cy="198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DA661E-3683-4DB2-9892-F29AE80A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85" y="1009195"/>
            <a:ext cx="5232335" cy="411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3F05691-AB12-4C76-8744-71862EBFB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600" y="2031339"/>
            <a:ext cx="2773920" cy="1767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4870118-4E38-463B-B859-10513BC3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85" y="4678433"/>
            <a:ext cx="5331315" cy="142506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325878C6-C2ED-4376-91C1-83ECFFE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725B5012-2BA5-41F5-B549-5E42688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35</a:t>
            </a:fld>
            <a:endParaRPr lang="en-IN"/>
          </a:p>
        </p:txBody>
      </p:sp>
      <p:sp>
        <p:nvSpPr>
          <p:cNvPr id="4" name="Down Arrow Callout 3"/>
          <p:cNvSpPr/>
          <p:nvPr/>
        </p:nvSpPr>
        <p:spPr>
          <a:xfrm>
            <a:off x="10703379" y="4155621"/>
            <a:ext cx="1254841" cy="133894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</a:t>
            </a:r>
          </a:p>
        </p:txBody>
      </p:sp>
    </p:spTree>
    <p:extLst>
      <p:ext uri="{BB962C8B-B14F-4D97-AF65-F5344CB8AC3E}">
        <p14:creationId xmlns:p14="http://schemas.microsoft.com/office/powerpoint/2010/main" val="3661485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="" xmlns:a16="http://schemas.microsoft.com/office/drawing/2014/main" id="{325E9CD7-71BA-431D-88AE-94B34226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328737"/>
            <a:ext cx="559293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="" xmlns:a16="http://schemas.microsoft.com/office/drawing/2014/main" id="{6CDDA486-7BF5-470B-BCE4-C4EA0EAC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609724"/>
            <a:ext cx="5007005" cy="39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843F343-FA7B-4F48-9CC8-6BBEA799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593B16A-1AB3-4CBF-9AAF-DF40A78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836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="" xmlns:a16="http://schemas.microsoft.com/office/drawing/2014/main" id="{BE25331C-C756-42B9-9F64-EB2D0C0A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6" y="1177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9F7DE03-6F1C-431F-96E6-1954AD79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BF2002B-5E76-4F66-8A57-0FD1297D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80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1DD54A-17A2-4D08-9C62-3E66512E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87" y="236764"/>
            <a:ext cx="10515600" cy="115588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7. </a:t>
            </a:r>
            <a:r>
              <a:rPr lang="en-IN" sz="4400" u="sng" dirty="0">
                <a:latin typeface="Gill Sans MT (Headings)"/>
              </a:rPr>
              <a:t>PROPERTY_SHAPE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3E0962-01C4-41AB-AA80-9736D4CF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70926A0-1333-40A9-929D-B9722DF4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92AFF7-DCB4-47C3-AD99-EF31A4F6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5" y="1821237"/>
            <a:ext cx="3337849" cy="2949196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="" xmlns:a16="http://schemas.microsoft.com/office/drawing/2014/main" id="{3F67083B-60A4-4469-9A64-B154FEE7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3082002"/>
            <a:ext cx="5178878" cy="313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89EBA9D-EDC1-438D-88C8-E5FC55BE27E0}"/>
              </a:ext>
            </a:extLst>
          </p:cNvPr>
          <p:cNvSpPr txBox="1"/>
          <p:nvPr/>
        </p:nvSpPr>
        <p:spPr>
          <a:xfrm>
            <a:off x="4618265" y="1451905"/>
            <a:ext cx="5075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10" descr="Regular House With Irregular Architecture Design - Decor Units">
            <a:extLst>
              <a:ext uri="{FF2B5EF4-FFF2-40B4-BE49-F238E27FC236}">
                <a16:creationId xmlns="" xmlns:a16="http://schemas.microsoft.com/office/drawing/2014/main" id="{41C029C7-0314-42B2-B706-763EE6EE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40" y="439285"/>
            <a:ext cx="3292435" cy="25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0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410476-DCC1-4FAB-A822-48C61F71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989761"/>
            <a:ext cx="5566131" cy="228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464A64-C4DA-45DF-A8F0-D7DCB56A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2" y="3659936"/>
            <a:ext cx="5288738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607C49F-1536-4D61-B5E9-F6350BC8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00" y="989761"/>
            <a:ext cx="6333797" cy="2636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5A3300C-DC16-4C38-BAA3-AF9492CF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10" y="3738051"/>
            <a:ext cx="4770533" cy="237764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9E3C75D-4BF6-46D5-B574-7CFE42E7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2E2A623-F2C8-4B3E-A532-DA97975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5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Findings through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Some Columns Have Null Values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Some Null Values Meaning is different like there is not required that thing, Like Garage Type, Pool Quantity, </a:t>
            </a:r>
            <a:r>
              <a:rPr lang="en-US" dirty="0" err="1"/>
              <a:t>etc</a:t>
            </a:r>
            <a:r>
              <a:rPr lang="en-US" dirty="0"/>
              <a:t>…..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Outlier are also available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And we treat that outlier as per Data requirement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Also facing correlation value in positive and negative to judge for Good Or Bad Predictors.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Face some difficulty in merge categories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404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6C4365-1329-4FA0-A508-81F59AF1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4" y="898001"/>
            <a:ext cx="5296359" cy="16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048AA4A-3E54-428D-82F9-15C27F7F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4" y="3429000"/>
            <a:ext cx="5661346" cy="136409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="" xmlns:a16="http://schemas.microsoft.com/office/drawing/2014/main" id="{B94AAB11-1A5F-4E5C-919A-C254BFD5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8001"/>
            <a:ext cx="6096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701FD1-BCD1-4D88-9E2D-4573F36F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397331-0735-41A4-B4FF-234EDDE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40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261757" y="4808079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="" xmlns:a16="http://schemas.microsoft.com/office/drawing/2014/main" id="{A9F82617-C4AA-4292-B721-51458EE3E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8" y="1465626"/>
            <a:ext cx="402635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="" xmlns:a16="http://schemas.microsoft.com/office/drawing/2014/main" id="{DE1FAEA6-B38C-44E5-A7AE-F522D9E7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1260701"/>
            <a:ext cx="635616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E0943E-E085-4F5B-A00E-84CA294E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B7CFA16-FD82-48AD-B536-F46ECE6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97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E173C-DD46-499C-9CB1-F83ECCE0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6" y="223798"/>
            <a:ext cx="10058400" cy="80663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8. </a:t>
            </a:r>
            <a:r>
              <a:rPr lang="en-IN" sz="4400" u="sng" dirty="0">
                <a:latin typeface="Gill Sans MT (Headings)"/>
              </a:rPr>
              <a:t>LANDCONTOUR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864753A-8FA9-47E0-A63F-23891B89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7929CAC-0495-499A-A6EA-CC982C84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F727F7-6C4D-4A82-9D36-9C96258C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2" y="2210797"/>
            <a:ext cx="2690093" cy="2088061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="" xmlns:a16="http://schemas.microsoft.com/office/drawing/2014/main" id="{3BA6544F-7B6F-4BCC-8C88-DC739835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9" y="3042555"/>
            <a:ext cx="5379992" cy="32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ABED3E1-91A5-4EA7-9B1F-00F8E4690333}"/>
              </a:ext>
            </a:extLst>
          </p:cNvPr>
          <p:cNvSpPr txBox="1"/>
          <p:nvPr/>
        </p:nvSpPr>
        <p:spPr>
          <a:xfrm>
            <a:off x="4042410" y="1106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4" descr="Make your hill productive with contour farming – Sunrise">
            <a:extLst>
              <a:ext uri="{FF2B5EF4-FFF2-40B4-BE49-F238E27FC236}">
                <a16:creationId xmlns="" xmlns:a16="http://schemas.microsoft.com/office/drawing/2014/main" id="{BC7262D3-39F6-4DF7-85BD-CC728288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70" y="268231"/>
            <a:ext cx="3384376" cy="277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64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16A536-E81A-44A5-A614-3C972E75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2" y="2491740"/>
            <a:ext cx="8583357" cy="336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9DF983-D45B-451A-A497-532C6D0A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01" y="105496"/>
            <a:ext cx="6790008" cy="221761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227A932-2024-423A-9A31-C024C17E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6FB8CB7-9C79-48B6-9600-A16D1612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8697884" y="3320011"/>
            <a:ext cx="2514599" cy="54169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05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="" xmlns:a16="http://schemas.microsoft.com/office/drawing/2014/main" id="{F6CBE656-BCFD-4C23-B40D-41DE4B4B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81"/>
            <a:ext cx="4906736" cy="29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="" xmlns:a16="http://schemas.microsoft.com/office/drawing/2014/main" id="{9179F3FC-440F-4E12-9780-00E42F99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68" y="3395102"/>
            <a:ext cx="3132985" cy="29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="" xmlns:a16="http://schemas.microsoft.com/office/drawing/2014/main" id="{B65D8E8A-E128-4EC2-92F6-3EEB9775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050" y="1071239"/>
            <a:ext cx="6453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C98C7CD-1684-4628-A0D6-9325630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57087B5-B33C-4F9C-9D40-471E3456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578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BDD820-AEE2-46FA-B80F-0709978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" y="196532"/>
            <a:ext cx="10058400" cy="77041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9. </a:t>
            </a:r>
            <a:r>
              <a:rPr lang="en-IN" sz="4400" u="sng" dirty="0">
                <a:latin typeface="Gill Sans MT (Headings)"/>
              </a:rPr>
              <a:t>UTILITIES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A85BAC-C9A0-4C50-A528-55706893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0E54FAE-5DC8-4007-A4CD-E0654F2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27552D-5A1D-4064-AA3A-EC87148B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1049944"/>
            <a:ext cx="2568163" cy="1775614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="" xmlns:a16="http://schemas.microsoft.com/office/drawing/2014/main" id="{20EF26A9-21AA-4969-ABF0-F8D38814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75" y="792869"/>
            <a:ext cx="5166088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03F373A-FD1B-4FD8-B1E1-AAE41150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1" y="3021150"/>
            <a:ext cx="5923199" cy="2968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E2158D-6C7E-47B3-B011-C0397102A341}"/>
              </a:ext>
            </a:extLst>
          </p:cNvPr>
          <p:cNvSpPr txBox="1"/>
          <p:nvPr/>
        </p:nvSpPr>
        <p:spPr>
          <a:xfrm>
            <a:off x="3931375" y="423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1" name="Left Arrow Callout 10"/>
          <p:cNvSpPr/>
          <p:nvPr/>
        </p:nvSpPr>
        <p:spPr>
          <a:xfrm>
            <a:off x="6572250" y="5475383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249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451D53-EE63-495D-8248-3CED5ED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9" y="244640"/>
            <a:ext cx="10058400" cy="8719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10. </a:t>
            </a:r>
            <a:r>
              <a:rPr lang="en-IN" sz="4400" u="sng" dirty="0">
                <a:latin typeface="Gill Sans MT (Headings)"/>
              </a:rPr>
              <a:t>LOTCONFIG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3E88AA3-7C47-41E7-A3A4-39EB393E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9FDEB3F-45D2-457B-A422-CF5B2DB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B15B1E6-46FA-43F3-BBEE-5AD6F89C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2" y="1241653"/>
            <a:ext cx="2552921" cy="230906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="" xmlns:a16="http://schemas.microsoft.com/office/drawing/2014/main" id="{4E57AFEF-60F8-4D46-816F-FDF5D99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29" y="3250229"/>
            <a:ext cx="4498956" cy="27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259A481-ABE2-42AA-BE8F-30875058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91" y="3673842"/>
            <a:ext cx="5221444" cy="1975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40F321-BCEE-4BDD-B204-15BE835CEDC5}"/>
              </a:ext>
            </a:extLst>
          </p:cNvPr>
          <p:cNvSpPr txBox="1"/>
          <p:nvPr/>
        </p:nvSpPr>
        <p:spPr>
          <a:xfrm>
            <a:off x="4697730" y="666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1,395 Cul De Sac Photos and Premium High Res Pictures - Getty Images">
            <a:extLst>
              <a:ext uri="{FF2B5EF4-FFF2-40B4-BE49-F238E27FC236}">
                <a16:creationId xmlns="" xmlns:a16="http://schemas.microsoft.com/office/drawing/2014/main" id="{3C436332-B26A-4147-90B5-88904A1F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36" y="244640"/>
            <a:ext cx="4200648" cy="23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9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F91D8B-D531-471E-BB46-5360B46C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7" y="1405284"/>
            <a:ext cx="5387807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A2B8EC2-915F-4E35-ADF6-26A0FD25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" y="3271508"/>
            <a:ext cx="5994453" cy="1364098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="" xmlns:a16="http://schemas.microsoft.com/office/drawing/2014/main" id="{954D4B0A-11BD-4F59-B9DF-B632054E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2098"/>
            <a:ext cx="59324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BE22B34-63FD-4D2C-BC40-693A9964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C945C5-F152-47A1-8565-6F14EE13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47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818164" y="4742765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="" xmlns:a16="http://schemas.microsoft.com/office/drawing/2014/main" id="{4F630B55-E54A-4539-AE7C-B9F38EF7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24165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72F3413E-6C53-4DD4-92AC-CA735BE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9" y="1743572"/>
            <a:ext cx="3495675" cy="319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4748635-98C3-49BF-AD6C-8914755E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2E1214-BA95-43F7-9821-90254201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84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517743-1244-472D-8B63-A203BBCD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9" y="426109"/>
            <a:ext cx="10058400" cy="77057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11. </a:t>
            </a:r>
            <a:r>
              <a:rPr lang="en-IN" sz="4400" u="sng" dirty="0">
                <a:latin typeface="Gill Sans MT (Headings)"/>
              </a:rPr>
              <a:t>LANDSLOPE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A5CD3E-CC3B-40BA-9BCB-C25C0968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5C6D438-C29B-4FA2-B9D2-BD01969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061CF6-CEE5-447D-B7A7-F2F37D47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9" y="1916884"/>
            <a:ext cx="2606266" cy="2019475"/>
          </a:xfrm>
          <a:prstGeom prst="rect">
            <a:avLst/>
          </a:prstGeom>
        </p:spPr>
      </p:pic>
      <p:pic>
        <p:nvPicPr>
          <p:cNvPr id="31746" name="Picture 2">
            <a:extLst>
              <a:ext uri="{FF2B5EF4-FFF2-40B4-BE49-F238E27FC236}">
                <a16:creationId xmlns="" xmlns:a16="http://schemas.microsoft.com/office/drawing/2014/main" id="{68CA2E07-2D39-4F4A-83E9-2A5418C3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25" y="2613484"/>
            <a:ext cx="6141992" cy="371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F9908-79C3-48F6-B25E-136B38C48F97}"/>
              </a:ext>
            </a:extLst>
          </p:cNvPr>
          <p:cNvSpPr txBox="1"/>
          <p:nvPr/>
        </p:nvSpPr>
        <p:spPr>
          <a:xfrm>
            <a:off x="5056959" y="811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Land | Free Full-Text | Trees and Crops Arrangement in the Agroforestry  System Based on Slope Units to Control Landslide Reactivation on Volcanic  Foot Slopes in Java, Indonesia | HTML">
            <a:extLst>
              <a:ext uri="{FF2B5EF4-FFF2-40B4-BE49-F238E27FC236}">
                <a16:creationId xmlns="" xmlns:a16="http://schemas.microsoft.com/office/drawing/2014/main" id="{F3CE6B33-CE7A-4887-A309-79FC1589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26" y="426109"/>
            <a:ext cx="3823906" cy="31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6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482A16-0E03-4776-BFB1-A3B221A1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40" y="2392136"/>
            <a:ext cx="9194120" cy="4178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  <a:t>Response / Target Variable</a:t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sz="4000" b="1" i="0" u="sng" dirty="0" err="1">
                <a:solidFill>
                  <a:srgbClr val="000000"/>
                </a:solidFill>
                <a:effectLst/>
                <a:latin typeface="Helvetica Neue"/>
              </a:rPr>
              <a:t>Property_Sale_Price</a:t>
            </a:r>
            <a: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sz="4000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F91509-A796-44C5-A2B2-05F3CE7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59B10D-330A-4CAA-AE29-DDAFD77B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E6F1EB-D71C-46BE-ADFF-601CE207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7" y="1911381"/>
            <a:ext cx="3778763" cy="4176153"/>
          </a:xfrm>
          <a:prstGeom prst="rect">
            <a:avLst/>
          </a:prstGeom>
        </p:spPr>
      </p:pic>
      <p:pic>
        <p:nvPicPr>
          <p:cNvPr id="236546" name="Picture 2">
            <a:extLst>
              <a:ext uri="{FF2B5EF4-FFF2-40B4-BE49-F238E27FC236}">
                <a16:creationId xmlns="" xmlns:a16="http://schemas.microsoft.com/office/drawing/2014/main" id="{314BDE1D-2FA7-4274-977D-C6FE045C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823222"/>
            <a:ext cx="68199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6097587" y="1080384"/>
            <a:ext cx="370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Variable</a:t>
            </a:r>
            <a:endParaRPr lang="en-IN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903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F70D527-4998-4BDC-9526-F3FF0969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8" y="845660"/>
            <a:ext cx="6538527" cy="36807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4665FF-9227-4EFA-92F5-7EACAB3C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A640BB-EBA4-419C-AB4C-8747AAFD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50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972300" y="36874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216025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2A93F-FDCF-4960-979E-C5B3D58D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3304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12. </a:t>
            </a:r>
            <a:r>
              <a:rPr lang="en-IN" sz="4400" u="sng" dirty="0">
                <a:latin typeface="Gill Sans MT (Headings)"/>
              </a:rPr>
              <a:t>NEIGHBORHOOD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49C7035-22AD-4A3B-B507-B6B1C78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55F9AE49-E781-4DFA-8923-350D137C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71AC0E-800C-4BA2-B06E-E1D4F45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8" y="1633898"/>
            <a:ext cx="2430905" cy="3559086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="" xmlns:a16="http://schemas.microsoft.com/office/drawing/2014/main" id="{04EB377E-511C-4414-AAB0-44D75176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58" y="2852884"/>
            <a:ext cx="5568042" cy="33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862EB0-9DCF-4D62-8953-9F686B865833}"/>
              </a:ext>
            </a:extLst>
          </p:cNvPr>
          <p:cNvSpPr txBox="1"/>
          <p:nvPr/>
        </p:nvSpPr>
        <p:spPr>
          <a:xfrm>
            <a:off x="6306638" y="743475"/>
            <a:ext cx="415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nsamfgcn college, B.com, B.sc, B.B.A, B.B.M Colleges in Karnataka | NSAMFGC">
            <a:extLst>
              <a:ext uri="{FF2B5EF4-FFF2-40B4-BE49-F238E27FC236}">
                <a16:creationId xmlns="" xmlns:a16="http://schemas.microsoft.com/office/drawing/2014/main" id="{19E90859-A54E-43A7-AF6C-71483CBF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15" y="1177944"/>
            <a:ext cx="3996916" cy="32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43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E9CFC03-5D43-4F2C-B143-E96D02EF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3043"/>
            <a:ext cx="5966756" cy="499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29D201-B639-4D8D-902E-7BCE42F3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142"/>
            <a:ext cx="5966756" cy="19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7B9679-EC3E-4EF6-BE63-7F072901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3505"/>
            <a:ext cx="5154385" cy="137171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7BF6A96-01D1-448F-89B9-A70E78A7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21D6D76-5C3C-48E9-9EBE-AE2FAA36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52</a:t>
            </a:fld>
            <a:endParaRPr lang="en-IN"/>
          </a:p>
        </p:txBody>
      </p:sp>
      <p:sp>
        <p:nvSpPr>
          <p:cNvPr id="10" name="Up Arrow Callout 9"/>
          <p:cNvSpPr/>
          <p:nvPr/>
        </p:nvSpPr>
        <p:spPr>
          <a:xfrm>
            <a:off x="10054341" y="5244098"/>
            <a:ext cx="2072299" cy="7585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86912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DC3EC3-3C40-4D94-B6BB-872F56CB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5" y="728579"/>
            <a:ext cx="7605419" cy="5052498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="" xmlns:a16="http://schemas.microsoft.com/office/drawing/2014/main" id="{6D69F090-D20D-4203-A1EE-8E4A7632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468075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6238E9C-088D-4992-B757-D8A9A6B6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D661A82-0A80-4C5E-A8E5-60BB184C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559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="" xmlns:a16="http://schemas.microsoft.com/office/drawing/2014/main" id="{24390929-0804-4ABE-AD79-B95123FF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="" xmlns:a16="http://schemas.microsoft.com/office/drawing/2014/main" id="{4440BC0D-CD05-4179-8039-DA502356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20" y="145936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27F4CC6-C023-476F-B8C2-F3D1BBD7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D2C98AD-3F91-4544-883F-359F7D97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32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2F4FF0-D90F-412A-8B31-BB57FFFB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55" y="0"/>
            <a:ext cx="10515600" cy="95045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13. </a:t>
            </a:r>
            <a:r>
              <a:rPr lang="en-IN" sz="4400" u="sng" dirty="0">
                <a:latin typeface="Gill Sans MT (Headings)"/>
              </a:rPr>
              <a:t>CONDITION1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1D93E51-4AB6-40C8-8367-9E156173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8F4A492-7019-4CAA-8517-352B0D3C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019592A-35DE-4F9E-BA9E-6E53C357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893"/>
            <a:ext cx="2310452" cy="2323059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="" xmlns:a16="http://schemas.microsoft.com/office/drawing/2014/main" id="{9C8743A9-7252-484E-A38C-1C84B317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22" y="2505749"/>
            <a:ext cx="4833012" cy="37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A6E68C-1EB0-4BD8-B6EE-4099D0E2A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44386"/>
            <a:ext cx="5547410" cy="2488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CF3B996-4216-418E-B6CC-A5DC022218C7}"/>
              </a:ext>
            </a:extLst>
          </p:cNvPr>
          <p:cNvSpPr txBox="1"/>
          <p:nvPr/>
        </p:nvSpPr>
        <p:spPr>
          <a:xfrm>
            <a:off x="4911635" y="396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1,448 House Railroad Tracks Photos - Free &amp;amp; Royalty-Free Stock Photos from  Dreamstime">
            <a:extLst>
              <a:ext uri="{FF2B5EF4-FFF2-40B4-BE49-F238E27FC236}">
                <a16:creationId xmlns="" xmlns:a16="http://schemas.microsoft.com/office/drawing/2014/main" id="{815DD23C-BDC8-4DA8-AA20-694CFDC15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7"/>
          <a:stretch/>
        </p:blipFill>
        <p:spPr bwMode="auto">
          <a:xfrm>
            <a:off x="8417379" y="260648"/>
            <a:ext cx="2502233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71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478D7F-5CE8-4DD9-A03A-C7460707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1318198"/>
            <a:ext cx="5989839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E62FDA-20BA-4190-8BD3-96AE4EC0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" y="3788086"/>
            <a:ext cx="6922486" cy="1905165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="" xmlns:a16="http://schemas.microsoft.com/office/drawing/2014/main" id="{D0FE8BAE-5FF6-425A-89B3-1A207E67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63" y="969651"/>
            <a:ext cx="53209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2B70BB-173F-4D5B-83AF-A3EE68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24FB1D-E3B0-4BBE-809D-A2F9CCD1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56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22321" y="2690864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83251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="" xmlns:a16="http://schemas.microsoft.com/office/drawing/2014/main" id="{51EE2FCA-541F-440A-9BA9-CE3B956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5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="" xmlns:a16="http://schemas.microsoft.com/office/drawing/2014/main" id="{BDC9D7C4-934F-4B6E-BD68-9242BB28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8" y="14419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8EC43C1-4DFF-41DB-8D99-B9A8F303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49A2FBA-AF41-4A95-BDC8-ABDF348D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224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E2BCAD-44B8-44BC-9E3D-B568925E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-12112"/>
            <a:ext cx="10515600" cy="915625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14. </a:t>
            </a:r>
            <a:r>
              <a:rPr lang="en-IN" sz="4400" u="sng" dirty="0">
                <a:latin typeface="Gill Sans MT (Headings)"/>
              </a:rPr>
              <a:t>CONDITION2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463974-219F-430B-B139-90835D1F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B293D639-2AD2-4083-851A-D91F1C06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C8BC15-E9FC-46C3-BD3E-0F5701DE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903513"/>
            <a:ext cx="2280123" cy="2524422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="" xmlns:a16="http://schemas.microsoft.com/office/drawing/2014/main" id="{9268375F-8C1D-436C-874F-A181277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14" y="1170535"/>
            <a:ext cx="5747855" cy="347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00F717-8C16-4703-BBA4-5945B013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2" y="3545740"/>
            <a:ext cx="5467895" cy="275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86EFFF-D066-4647-9C9D-E70F501ED0FD}"/>
              </a:ext>
            </a:extLst>
          </p:cNvPr>
          <p:cNvSpPr txBox="1"/>
          <p:nvPr/>
        </p:nvSpPr>
        <p:spPr>
          <a:xfrm>
            <a:off x="4963886" y="3726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9565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9DB621-D847-41C5-B6A6-9DAB7D48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6" y="561095"/>
            <a:ext cx="5486875" cy="1478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E670EAC-4048-400C-A646-FF778899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4" y="2271698"/>
            <a:ext cx="5617267" cy="3459780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="" xmlns:a16="http://schemas.microsoft.com/office/drawing/2014/main" id="{6FFBF34E-DBFA-4D12-AC27-84E5918E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2" y="1029445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0C7B7C4-13F2-4C51-8962-CCCE4B0F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B723F6-0C98-4680-B219-36A2676B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59</a:t>
            </a:fld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53743" y="3355521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82393" y="3355521"/>
            <a:ext cx="0" cy="237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82393" y="5731478"/>
            <a:ext cx="1902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46323" y="5474303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>
            <a:extLst>
              <a:ext uri="{FF2B5EF4-FFF2-40B4-BE49-F238E27FC236}">
                <a16:creationId xmlns="" xmlns:a16="http://schemas.microsoft.com/office/drawing/2014/main" id="{E77500A1-6404-4634-9377-246B4589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3" y="140113"/>
            <a:ext cx="4095217" cy="28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2" name="Picture 4">
            <a:extLst>
              <a:ext uri="{FF2B5EF4-FFF2-40B4-BE49-F238E27FC236}">
                <a16:creationId xmlns="" xmlns:a16="http://schemas.microsoft.com/office/drawing/2014/main" id="{7B4F6EBC-49FE-4045-9B5D-50722C102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07" y="34791"/>
            <a:ext cx="3991246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4" name="Picture 6">
            <a:extLst>
              <a:ext uri="{FF2B5EF4-FFF2-40B4-BE49-F238E27FC236}">
                <a16:creationId xmlns="" xmlns:a16="http://schemas.microsoft.com/office/drawing/2014/main" id="{708B5CC3-B012-45FE-BB18-82F7BC2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16" y="2921042"/>
            <a:ext cx="5248682" cy="33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6C471A7-8846-4539-A74A-BCBBAEC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6034F3-30D8-428C-B2A6-9CEE76BE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332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="" xmlns:a16="http://schemas.microsoft.com/office/drawing/2014/main" id="{7F11ED79-A9AD-4BA1-813F-F6AEBFCAC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54876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>
            <a:extLst>
              <a:ext uri="{FF2B5EF4-FFF2-40B4-BE49-F238E27FC236}">
                <a16:creationId xmlns="" xmlns:a16="http://schemas.microsoft.com/office/drawing/2014/main" id="{9CD0E026-0DC0-48F4-BF93-2A1E7481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8" y="154876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FC80C9-9211-4202-8BE8-033E65F5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BA8D9F-8389-4B2F-BDA2-82BC5F8D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79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364B3C-D077-4C8F-A910-3A023ECA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144284"/>
            <a:ext cx="10515600" cy="79085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15. </a:t>
            </a:r>
            <a:r>
              <a:rPr lang="en-IN" sz="4400" u="sng" dirty="0">
                <a:latin typeface="Gill Sans MT (Headings)"/>
              </a:rPr>
              <a:t>DWELLING_TYPE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9DC3647-6C2C-4C44-BFEE-9AF63522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7BF4D5A-92EB-4788-B06C-F6CDB6E8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F3D7ED-5FF4-4718-A963-DE38220E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5" y="1101533"/>
            <a:ext cx="2872989" cy="2354784"/>
          </a:xfrm>
          <a:prstGeom prst="rect">
            <a:avLst/>
          </a:prstGeom>
        </p:spPr>
      </p:pic>
      <p:pic>
        <p:nvPicPr>
          <p:cNvPr id="41986" name="Picture 2">
            <a:extLst>
              <a:ext uri="{FF2B5EF4-FFF2-40B4-BE49-F238E27FC236}">
                <a16:creationId xmlns="" xmlns:a16="http://schemas.microsoft.com/office/drawing/2014/main" id="{90F8F72A-62B1-4E79-AA59-7FF9838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85" y="3152822"/>
            <a:ext cx="4452173" cy="31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5A3B22-EC92-481B-BB73-DA2D1A79B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80" y="1101533"/>
            <a:ext cx="4896209" cy="1962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58D98-E33E-4E95-8066-026E2B45D181}"/>
              </a:ext>
            </a:extLst>
          </p:cNvPr>
          <p:cNvSpPr txBox="1"/>
          <p:nvPr/>
        </p:nvSpPr>
        <p:spPr>
          <a:xfrm>
            <a:off x="6285117" y="503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What Are The Different Types Of Houses? | Bankrate">
            <a:extLst>
              <a:ext uri="{FF2B5EF4-FFF2-40B4-BE49-F238E27FC236}">
                <a16:creationId xmlns="" xmlns:a16="http://schemas.microsoft.com/office/drawing/2014/main" id="{F6F797F6-5140-49B5-9CF1-DAFE099E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80" y="2278925"/>
            <a:ext cx="3312368" cy="274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46475E7-FB73-4AB2-82B8-3F80F274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" y="1228937"/>
            <a:ext cx="6477561" cy="138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B23621-FE62-433E-BE3C-6D257A66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" y="3184554"/>
            <a:ext cx="6157494" cy="1394581"/>
          </a:xfrm>
          <a:prstGeom prst="rect">
            <a:avLst/>
          </a:prstGeom>
        </p:spPr>
      </p:pic>
      <p:pic>
        <p:nvPicPr>
          <p:cNvPr id="43010" name="Picture 2">
            <a:extLst>
              <a:ext uri="{FF2B5EF4-FFF2-40B4-BE49-F238E27FC236}">
                <a16:creationId xmlns="" xmlns:a16="http://schemas.microsoft.com/office/drawing/2014/main" id="{FFAFE9F3-3B78-4991-812F-29F34F6E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6" y="1079529"/>
            <a:ext cx="5460274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A497FBF-5644-44C2-8919-26F78B00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47C791-A3A9-409E-9748-226C24BC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62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81449" y="4657716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967074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="" xmlns:a16="http://schemas.microsoft.com/office/drawing/2014/main" id="{ADC7D0C8-91D6-42D7-9950-26467C00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4" y="1604962"/>
            <a:ext cx="34956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="" xmlns:a16="http://schemas.microsoft.com/office/drawing/2014/main" id="{4D402758-E620-4C83-828B-6EE5AE0A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31" y="150685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84933C-0AE6-4A1F-8319-F9ED64AD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0393598-BBAB-40DD-AF0B-29632105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683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696FD9-0BB2-4055-9B77-B046CC02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" y="199662"/>
            <a:ext cx="10515600" cy="749572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16. </a:t>
            </a:r>
            <a:r>
              <a:rPr lang="en-IN" sz="4400" u="sng" dirty="0">
                <a:latin typeface="Gill Sans MT (Headings)"/>
              </a:rPr>
              <a:t>HOUSESTYLE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6222BC8-126A-41F5-ADAE-BB921715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3DF4469-45AA-4D99-AFBB-D611997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9ABB1AE-4F58-4DC0-AD63-8AF9D7F9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5" y="1027906"/>
            <a:ext cx="2025831" cy="2093172"/>
          </a:xfrm>
          <a:prstGeom prst="rect">
            <a:avLst/>
          </a:prstGeom>
        </p:spPr>
      </p:pic>
      <p:pic>
        <p:nvPicPr>
          <p:cNvPr id="45058" name="Picture 2">
            <a:extLst>
              <a:ext uri="{FF2B5EF4-FFF2-40B4-BE49-F238E27FC236}">
                <a16:creationId xmlns="" xmlns:a16="http://schemas.microsoft.com/office/drawing/2014/main" id="{F98FCFA9-0383-4B3E-B4A7-4845D727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93" y="3000738"/>
            <a:ext cx="5348422" cy="32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6772AF-DD53-40ED-A85D-6F35A246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07" y="3478757"/>
            <a:ext cx="4095794" cy="197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12233E-F6D0-45D9-A2EB-C8E1B0ACB25D}"/>
              </a:ext>
            </a:extLst>
          </p:cNvPr>
          <p:cNvSpPr txBox="1"/>
          <p:nvPr/>
        </p:nvSpPr>
        <p:spPr>
          <a:xfrm>
            <a:off x="4436472" y="1077693"/>
            <a:ext cx="4884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4" descr="Different Types of Houses | Styles of Homes | Better Mortgage">
            <a:extLst>
              <a:ext uri="{FF2B5EF4-FFF2-40B4-BE49-F238E27FC236}">
                <a16:creationId xmlns="" xmlns:a16="http://schemas.microsoft.com/office/drawing/2014/main" id="{0E681ACF-3A62-46E2-8AA0-4E33BBAD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44" y="314960"/>
            <a:ext cx="4043807" cy="257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94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4A440F-900C-4B77-9D63-34726F60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9" y="833782"/>
            <a:ext cx="6012701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4818DA-F4A3-4342-8213-079E7ADB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0" y="3194331"/>
            <a:ext cx="5825280" cy="1897544"/>
          </a:xfrm>
          <a:prstGeom prst="rect">
            <a:avLst/>
          </a:prstGeom>
        </p:spPr>
      </p:pic>
      <p:pic>
        <p:nvPicPr>
          <p:cNvPr id="46082" name="Picture 2">
            <a:extLst>
              <a:ext uri="{FF2B5EF4-FFF2-40B4-BE49-F238E27FC236}">
                <a16:creationId xmlns="" xmlns:a16="http://schemas.microsoft.com/office/drawing/2014/main" id="{0855C3A7-641D-433B-88DD-98BBC8A2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4" y="833782"/>
            <a:ext cx="5316396" cy="32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79F20A3-70DA-44EF-A171-4B7EA71B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258542-485A-4AF2-A047-7881EC15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9182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04857" y="2196193"/>
            <a:ext cx="416379" cy="326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21236" y="5445578"/>
            <a:ext cx="367736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98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="" xmlns:a16="http://schemas.microsoft.com/office/drawing/2014/main" id="{5B9104EB-624E-48E1-BA01-4F00A861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3" y="15139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="" xmlns:a16="http://schemas.microsoft.com/office/drawing/2014/main" id="{3A19E0CD-AE3C-47B2-A3E4-1CC35364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3" y="123294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A1CC04-46C0-40E9-9D64-CBC60515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82C3A4A-275C-467E-BE19-F892FBCA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283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E87BCC-B555-4EE1-8DAC-AE0100E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275482"/>
            <a:ext cx="10515600" cy="81130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17. </a:t>
            </a:r>
            <a:r>
              <a:rPr lang="en-US" sz="4400" u="sng" dirty="0">
                <a:latin typeface="Gill Sans MT (Headings)"/>
              </a:rPr>
              <a:t>OVERALLQUAL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47E9487-1F25-4247-9F80-B8611F37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4B45CF10-336E-4ED2-8F53-2E8C67D4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B7053C2-90B7-4ADC-9C24-09F2C2CE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8" y="1293853"/>
            <a:ext cx="2144063" cy="4106028"/>
          </a:xfrm>
          <a:prstGeom prst="rect">
            <a:avLst/>
          </a:prstGeom>
        </p:spPr>
      </p:pic>
      <p:pic>
        <p:nvPicPr>
          <p:cNvPr id="48130" name="Picture 2">
            <a:extLst>
              <a:ext uri="{FF2B5EF4-FFF2-40B4-BE49-F238E27FC236}">
                <a16:creationId xmlns="" xmlns:a16="http://schemas.microsoft.com/office/drawing/2014/main" id="{36C4A09E-1E0E-4259-A997-3DC15BD0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79" y="1765951"/>
            <a:ext cx="5190853" cy="31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C34E98-1126-4A84-BEE2-8F7C01483E69}"/>
              </a:ext>
            </a:extLst>
          </p:cNvPr>
          <p:cNvSpPr txBox="1"/>
          <p:nvPr/>
        </p:nvSpPr>
        <p:spPr>
          <a:xfrm>
            <a:off x="6096000" y="681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" name="Picture 2" descr="A &amp;#39;Big&amp;#39; Change: Why Buyers Are Prioritizing Quality Over Massive Homes -  Mansion Global">
            <a:extLst>
              <a:ext uri="{FF2B5EF4-FFF2-40B4-BE49-F238E27FC236}">
                <a16:creationId xmlns="" xmlns:a16="http://schemas.microsoft.com/office/drawing/2014/main" id="{85B75517-86B8-4976-9564-9D8BB72D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0" y="1293853"/>
            <a:ext cx="4104456" cy="22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xamples of high-and low-quality homes. (A) High-quality housing with... |  Download Scientific Diagram">
            <a:extLst>
              <a:ext uri="{FF2B5EF4-FFF2-40B4-BE49-F238E27FC236}">
                <a16:creationId xmlns="" xmlns:a16="http://schemas.microsoft.com/office/drawing/2014/main" id="{CB60E90E-F35C-4827-BFE5-2F981ECAF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2"/>
          <a:stretch/>
        </p:blipFill>
        <p:spPr bwMode="auto">
          <a:xfrm>
            <a:off x="7810748" y="3579890"/>
            <a:ext cx="4136414" cy="207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84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77B0C9-3797-41DA-817A-E1D9A6EB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" y="484355"/>
            <a:ext cx="5297469" cy="3630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35F969-5B5B-49D7-BA34-66DED726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4" y="4481610"/>
            <a:ext cx="6104149" cy="139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34B0189-090D-494A-9041-86E46BA9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56" y="363713"/>
            <a:ext cx="6216831" cy="390877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4B9FDB5-120E-4AE7-9BE6-CEFB469A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18A93E7-B2B0-48F9-A671-BD55564D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794489" y="5327067"/>
            <a:ext cx="3429000" cy="42454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05379" y="5354672"/>
            <a:ext cx="169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72614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="" xmlns:a16="http://schemas.microsoft.com/office/drawing/2014/main" id="{D1E2BFB7-05EF-47A9-92D7-3FEEBD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79"/>
            <a:ext cx="4857750" cy="29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="" xmlns:a16="http://schemas.microsoft.com/office/drawing/2014/main" id="{C6CDFE33-B6F6-45B9-BC5F-767AA151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97" y="280987"/>
            <a:ext cx="2969494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>
            <a:extLst>
              <a:ext uri="{FF2B5EF4-FFF2-40B4-BE49-F238E27FC236}">
                <a16:creationId xmlns="" xmlns:a16="http://schemas.microsoft.com/office/drawing/2014/main" id="{94102164-6268-45BA-AA98-958FEF51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17" y="3062007"/>
            <a:ext cx="5241472" cy="310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E505DE5-B7E9-4742-A5C1-89D79171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EECC6E-89D0-4857-9108-3D6F746A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1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32A9F2-0886-49C4-8813-7583542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2" y="129336"/>
            <a:ext cx="6465873" cy="3871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3790A17-4DA9-4352-9F70-897F4758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00" y="4201484"/>
            <a:ext cx="9160173" cy="20572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952A30-CCF9-40FC-97DD-6ED2DD72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73498C3-07C8-46BE-A55A-A23C1B54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</a:t>
            </a:fld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506186" y="587828"/>
            <a:ext cx="1706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Outlier Treatment</a:t>
            </a:r>
          </a:p>
        </p:txBody>
      </p:sp>
    </p:spTree>
    <p:extLst>
      <p:ext uri="{BB962C8B-B14F-4D97-AF65-F5344CB8AC3E}">
        <p14:creationId xmlns:p14="http://schemas.microsoft.com/office/powerpoint/2010/main" val="398987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899187-AD25-4AF1-B163-32F3CC2B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" y="212414"/>
            <a:ext cx="10058400" cy="8941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18. </a:t>
            </a:r>
            <a:r>
              <a:rPr lang="en-US" sz="4400" u="sng" dirty="0">
                <a:latin typeface="Gill Sans MT (Headings)"/>
              </a:rPr>
              <a:t>OVERALLCOND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F1E8D78-4BBC-4263-96B2-0812581F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7D13CBB4-9586-46F0-B9B7-BC441B62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E997D4-66E0-4FD4-982E-94F85F11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2" y="1212572"/>
            <a:ext cx="2312012" cy="4310743"/>
          </a:xfrm>
          <a:prstGeom prst="rect">
            <a:avLst/>
          </a:prstGeom>
        </p:spPr>
      </p:pic>
      <p:pic>
        <p:nvPicPr>
          <p:cNvPr id="50178" name="Picture 2">
            <a:extLst>
              <a:ext uri="{FF2B5EF4-FFF2-40B4-BE49-F238E27FC236}">
                <a16:creationId xmlns="" xmlns:a16="http://schemas.microsoft.com/office/drawing/2014/main" id="{3C319DF8-A03D-43F6-AA36-FB9A52F5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371" y="3112777"/>
            <a:ext cx="4850130" cy="29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90313D5-88C5-425A-B0E2-7586BE361F26}"/>
              </a:ext>
            </a:extLst>
          </p:cNvPr>
          <p:cNvSpPr txBox="1"/>
          <p:nvPr/>
        </p:nvSpPr>
        <p:spPr>
          <a:xfrm>
            <a:off x="3461113" y="1212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6146" name="Picture 2" descr="What is the step by step process of home inspection? - Qu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471" y="599816"/>
            <a:ext cx="3635284" cy="23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32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A380E0-09E7-416A-B536-E14CA912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" y="387922"/>
            <a:ext cx="4937538" cy="2646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B59809A-A6D9-4270-9746-E8B972DF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" y="3273902"/>
            <a:ext cx="5318230" cy="127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8655413-E1E3-4634-9601-1296420C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" y="4636076"/>
            <a:ext cx="6015224" cy="1481756"/>
          </a:xfrm>
          <a:prstGeom prst="rect">
            <a:avLst/>
          </a:prstGeom>
        </p:spPr>
      </p:pic>
      <p:pic>
        <p:nvPicPr>
          <p:cNvPr id="51202" name="Picture 2">
            <a:extLst>
              <a:ext uri="{FF2B5EF4-FFF2-40B4-BE49-F238E27FC236}">
                <a16:creationId xmlns="" xmlns:a16="http://schemas.microsoft.com/office/drawing/2014/main" id="{EF5D33AF-0A0A-4EFA-8DF7-E89D26AA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31" y="649178"/>
            <a:ext cx="5860869" cy="46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4672A11-7FC6-40D0-AA58-664CE875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8C5C76C-AD56-4D62-A892-F1F0B16F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71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98698" y="5516236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3" name="Elbow Connector 12"/>
          <p:cNvCxnSpPr/>
          <p:nvPr/>
        </p:nvCxnSpPr>
        <p:spPr>
          <a:xfrm>
            <a:off x="5211344" y="4238879"/>
            <a:ext cx="2359479" cy="1502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269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="" xmlns:a16="http://schemas.microsoft.com/office/drawing/2014/main" id="{AFAE590B-9C94-4401-87A7-2964C8ED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616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="" xmlns:a16="http://schemas.microsoft.com/office/drawing/2014/main" id="{2715AA31-50FC-4385-9C72-F0F6719A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2AC5897-8CD3-4A61-BFF9-488916F3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65D762C-4EA8-4F00-AAB4-EF4C70A1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26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C192FB-94C3-4AE2-AC25-76BC3906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913"/>
            <a:ext cx="10515600" cy="56344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Gill Sans MT (Headings)"/>
              </a:rPr>
              <a:t>19. </a:t>
            </a:r>
            <a:r>
              <a:rPr lang="en-US" sz="4400" u="sng" dirty="0">
                <a:latin typeface="Gill Sans MT (Headings)"/>
              </a:rPr>
              <a:t>YEARBUILT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376283-331A-42DB-9054-57A01F51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E82885-1319-4772-885C-D974AB16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B2E94A-A6B1-41C8-BB31-EB8F2E12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7" y="1117517"/>
            <a:ext cx="2663191" cy="2600055"/>
          </a:xfrm>
          <a:prstGeom prst="rect">
            <a:avLst/>
          </a:prstGeom>
        </p:spPr>
      </p:pic>
      <p:pic>
        <p:nvPicPr>
          <p:cNvPr id="53250" name="Picture 2">
            <a:extLst>
              <a:ext uri="{FF2B5EF4-FFF2-40B4-BE49-F238E27FC236}">
                <a16:creationId xmlns="" xmlns:a16="http://schemas.microsoft.com/office/drawing/2014/main" id="{BEB6AD22-05C6-479B-8E83-601F0C00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23" y="3392028"/>
            <a:ext cx="4694812" cy="2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="" xmlns:a16="http://schemas.microsoft.com/office/drawing/2014/main" id="{E9CCE034-43F9-4F82-BA71-303A212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9" y="3717572"/>
            <a:ext cx="4553495" cy="24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9B02E3E-172D-473A-BCAC-2F3AF6049C98}"/>
              </a:ext>
            </a:extLst>
          </p:cNvPr>
          <p:cNvSpPr txBox="1"/>
          <p:nvPr/>
        </p:nvSpPr>
        <p:spPr>
          <a:xfrm>
            <a:off x="4964429" y="461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9" name="Picture 2" descr="Time lapse of home constructed start to finish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205" y="675331"/>
            <a:ext cx="3909855" cy="21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76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="" xmlns:a16="http://schemas.microsoft.com/office/drawing/2014/main" id="{3C3F7059-7374-431B-BC32-AFD9B150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2" y="1032647"/>
            <a:ext cx="597761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="" xmlns:a16="http://schemas.microsoft.com/office/drawing/2014/main" id="{A56EB948-87A7-4B5A-B70E-2533F11E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884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AA168E9-30B7-4162-96DF-B44A03D1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08" y="5749153"/>
            <a:ext cx="7666384" cy="3886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1D325D6-9F08-4CAB-A812-2138F73F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97C3E5-17E4-4AC9-934F-8BED5232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539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="" xmlns:a16="http://schemas.microsoft.com/office/drawing/2014/main" id="{4C6AC554-2F9E-4BC2-8241-B7F87007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350"/>
            <a:ext cx="585216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>
            <a:extLst>
              <a:ext uri="{FF2B5EF4-FFF2-40B4-BE49-F238E27FC236}">
                <a16:creationId xmlns="" xmlns:a16="http://schemas.microsoft.com/office/drawing/2014/main" id="{9B795083-02AE-45C8-93C5-EE477B1C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91" y="832350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1CD5DF-7448-46A7-B62E-425E2225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6616B38-6AF0-4AE5-A861-45196BE0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09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C196FA-1790-487D-B9AC-89815A86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45" y="749987"/>
            <a:ext cx="4435224" cy="899238"/>
          </a:xfrm>
          <a:prstGeom prst="rect">
            <a:avLst/>
          </a:prstGeom>
        </p:spPr>
      </p:pic>
      <p:pic>
        <p:nvPicPr>
          <p:cNvPr id="56322" name="Picture 2">
            <a:extLst>
              <a:ext uri="{FF2B5EF4-FFF2-40B4-BE49-F238E27FC236}">
                <a16:creationId xmlns="" xmlns:a16="http://schemas.microsoft.com/office/drawing/2014/main" id="{34788621-89EB-4C66-B58A-206D96DF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6" y="164922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F23BBD-795C-4F2D-A40B-7849E8F4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F52430E-3FD5-4A16-B8F7-B41BAC8E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76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193545" y="1039190"/>
            <a:ext cx="3518807" cy="34873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67216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5A70F-FAD9-4B46-8BF2-6F03925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5" y="207446"/>
            <a:ext cx="10515600" cy="93577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YearRemodAdd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EE81146-140F-4A8C-BAD7-FAEAC49C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F0D28C-6EB7-4F18-9E99-862703F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9B5481B-B630-4B56-91D5-4C9BB801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0" y="1143217"/>
            <a:ext cx="2780930" cy="2529159"/>
          </a:xfrm>
          <a:prstGeom prst="rect">
            <a:avLst/>
          </a:prstGeom>
        </p:spPr>
      </p:pic>
      <p:pic>
        <p:nvPicPr>
          <p:cNvPr id="57346" name="Picture 2">
            <a:extLst>
              <a:ext uri="{FF2B5EF4-FFF2-40B4-BE49-F238E27FC236}">
                <a16:creationId xmlns="" xmlns:a16="http://schemas.microsoft.com/office/drawing/2014/main" id="{4D1D65BC-06E1-4132-9066-5E85DF0B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56" y="3672376"/>
            <a:ext cx="4214457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="" xmlns:a16="http://schemas.microsoft.com/office/drawing/2014/main" id="{82342BB6-C16E-411C-AABF-8A9D9008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8" y="3672376"/>
            <a:ext cx="4363616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1B7863-4991-4994-BC06-BE92AC8DFD38}"/>
              </a:ext>
            </a:extLst>
          </p:cNvPr>
          <p:cNvSpPr txBox="1"/>
          <p:nvPr/>
        </p:nvSpPr>
        <p:spPr>
          <a:xfrm>
            <a:off x="3686185" y="1220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7172" name="Picture 4" descr="5 Most Popular Home Renovations Made During Lockdown - Build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8" y="849085"/>
            <a:ext cx="4460370" cy="250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82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="" xmlns:a16="http://schemas.microsoft.com/office/drawing/2014/main" id="{7234F0CE-F589-4865-BE0B-B5A4A86E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5893"/>
            <a:ext cx="625275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="" xmlns:a16="http://schemas.microsoft.com/office/drawing/2014/main" id="{A63765AB-2234-441C-A9DB-831A7246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4" y="962978"/>
            <a:ext cx="59392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F3780D-857F-464F-AF4B-6B0B9726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2E2EF1A-E22E-4312-94ED-8938D107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27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="" xmlns:a16="http://schemas.microsoft.com/office/drawing/2014/main" id="{60309AC9-7660-40BF-8257-4C36B8D9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11" y="1624284"/>
            <a:ext cx="7758250" cy="45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374A95-FF86-46A2-847C-13FD6A7B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331" y="352126"/>
            <a:ext cx="4724809" cy="8916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2A0FDB8-C62E-495A-8EC8-8A5B9DB8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D050FE-30FD-4091-BB5E-EA6D4401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486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03846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>
            <a:extLst>
              <a:ext uri="{FF2B5EF4-FFF2-40B4-BE49-F238E27FC236}">
                <a16:creationId xmlns="" xmlns:a16="http://schemas.microsoft.com/office/drawing/2014/main" id="{BB468728-EE64-4615-A277-C41CDD34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5" y="71060"/>
            <a:ext cx="4859383" cy="30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6" name="Picture 4">
            <a:extLst>
              <a:ext uri="{FF2B5EF4-FFF2-40B4-BE49-F238E27FC236}">
                <a16:creationId xmlns="" xmlns:a16="http://schemas.microsoft.com/office/drawing/2014/main" id="{83B5652D-898A-4DC8-82E1-F48F8579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88" y="27964"/>
            <a:ext cx="5203235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602" name="Picture 10">
            <a:extLst>
              <a:ext uri="{FF2B5EF4-FFF2-40B4-BE49-F238E27FC236}">
                <a16:creationId xmlns="" xmlns:a16="http://schemas.microsoft.com/office/drawing/2014/main" id="{59EB6449-5F34-4712-A07D-86C3C79E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3157047"/>
            <a:ext cx="4930514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BC3E2D-AF24-4415-89D8-2F8A89F5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2C9641-4970-4057-9D19-79E1347C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20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2CD3DD-FE77-4371-B1CD-FAF7B3C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43" y="174939"/>
            <a:ext cx="10515600" cy="82174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RoofStyle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754D776-B0DD-4BA6-BF80-9CFAC8A4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97FADA1-4A92-4F05-B37D-51F43E24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1B08DC0-D49A-423E-BE3E-29BD84CB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" y="1221794"/>
            <a:ext cx="3091826" cy="2676059"/>
          </a:xfrm>
          <a:prstGeom prst="rect">
            <a:avLst/>
          </a:prstGeom>
        </p:spPr>
      </p:pic>
      <p:pic>
        <p:nvPicPr>
          <p:cNvPr id="60418" name="Picture 2">
            <a:extLst>
              <a:ext uri="{FF2B5EF4-FFF2-40B4-BE49-F238E27FC236}">
                <a16:creationId xmlns="" xmlns:a16="http://schemas.microsoft.com/office/drawing/2014/main" id="{33D29BF9-8FC0-4272-B703-AF787227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24" y="2939160"/>
            <a:ext cx="5455159" cy="32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7BC88-5AE8-4501-A64D-9083C482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9" y="3732885"/>
            <a:ext cx="5447116" cy="2501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5DA25F6-7560-41F6-8E1C-C44D5D93337E}"/>
              </a:ext>
            </a:extLst>
          </p:cNvPr>
          <p:cNvSpPr txBox="1"/>
          <p:nvPr/>
        </p:nvSpPr>
        <p:spPr>
          <a:xfrm>
            <a:off x="4484914" y="54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36 Types of Roofs (Styles) for Houses (Illustrated Roof Design Examples) -  Home Stratosphere">
            <a:extLst>
              <a:ext uri="{FF2B5EF4-FFF2-40B4-BE49-F238E27FC236}">
                <a16:creationId xmlns="" xmlns:a16="http://schemas.microsoft.com/office/drawing/2014/main" id="{4485ED1C-9B6C-4257-93EC-CDA9899B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29" y="300909"/>
            <a:ext cx="3477985" cy="2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8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5506419-069B-454A-9C88-5056A15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0" y="1035178"/>
            <a:ext cx="5814564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CA259A-B015-4E40-B462-1C7F4433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4" y="2895482"/>
            <a:ext cx="6233700" cy="1371719"/>
          </a:xfrm>
          <a:prstGeom prst="rect">
            <a:avLst/>
          </a:prstGeom>
        </p:spPr>
      </p:pic>
      <p:pic>
        <p:nvPicPr>
          <p:cNvPr id="61442" name="Picture 2">
            <a:extLst>
              <a:ext uri="{FF2B5EF4-FFF2-40B4-BE49-F238E27FC236}">
                <a16:creationId xmlns="" xmlns:a16="http://schemas.microsoft.com/office/drawing/2014/main" id="{60C10D0A-2265-4AE6-ADB7-37D1D3ED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14" y="675597"/>
            <a:ext cx="5945286" cy="35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CDE30C-5886-4C2B-B1C4-51B319F8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7D8D87-B6A8-4E27-A5CA-9CB920CF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81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139293" y="4335236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27207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="" xmlns:a16="http://schemas.microsoft.com/office/drawing/2014/main" id="{03E50D55-A573-466B-AF9F-3C4FFDC8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5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="" xmlns:a16="http://schemas.microsoft.com/office/drawing/2014/main" id="{D2B0A159-19FA-49BD-B7D4-DAF8F285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63" y="120042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00094E4-43A1-46D1-9177-A56B400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5E5286A-B77D-4F23-B16B-F5528C84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59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45B1B9-73D5-49B5-85F3-46593911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3" y="296635"/>
            <a:ext cx="10515600" cy="74839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RoofMatl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CF4D3B8-9550-4D9F-BF91-E0191FB8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8B1700F-673E-4A4C-A7B7-4C447052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122066B-B7BD-480A-9810-70F8D76D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0" y="1167274"/>
            <a:ext cx="1905525" cy="2269904"/>
          </a:xfrm>
          <a:prstGeom prst="rect">
            <a:avLst/>
          </a:prstGeom>
        </p:spPr>
      </p:pic>
      <p:pic>
        <p:nvPicPr>
          <p:cNvPr id="63490" name="Picture 2">
            <a:extLst>
              <a:ext uri="{FF2B5EF4-FFF2-40B4-BE49-F238E27FC236}">
                <a16:creationId xmlns="" xmlns:a16="http://schemas.microsoft.com/office/drawing/2014/main" id="{54BAAAE7-5681-4689-B85F-89DDD2F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70" y="2869947"/>
            <a:ext cx="5571581" cy="3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E61670-2A79-440E-A081-8887594F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66" y="3624943"/>
            <a:ext cx="4807334" cy="2386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4F6BD23-AE79-4081-AE74-44EB0026E3ED}"/>
              </a:ext>
            </a:extLst>
          </p:cNvPr>
          <p:cNvSpPr txBox="1"/>
          <p:nvPr/>
        </p:nvSpPr>
        <p:spPr>
          <a:xfrm>
            <a:off x="4335780" y="4754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2" descr="Guide For Choosing The Right Roofing Materials - Garner Roofing">
            <a:extLst>
              <a:ext uri="{FF2B5EF4-FFF2-40B4-BE49-F238E27FC236}">
                <a16:creationId xmlns="" xmlns:a16="http://schemas.microsoft.com/office/drawing/2014/main" id="{7A06A691-1894-4920-BA24-50B09409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7" y="304757"/>
            <a:ext cx="3689143" cy="23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496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E7186E-69DD-4E18-8AB6-D239752F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023205"/>
            <a:ext cx="557070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9180F8-1DB9-4449-9DD4-7CD5A3B3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6" y="2861250"/>
            <a:ext cx="5996124" cy="1379340"/>
          </a:xfrm>
          <a:prstGeom prst="rect">
            <a:avLst/>
          </a:prstGeom>
        </p:spPr>
      </p:pic>
      <p:pic>
        <p:nvPicPr>
          <p:cNvPr id="64514" name="Picture 2">
            <a:extLst>
              <a:ext uri="{FF2B5EF4-FFF2-40B4-BE49-F238E27FC236}">
                <a16:creationId xmlns="" xmlns:a16="http://schemas.microsoft.com/office/drawing/2014/main" id="{83C627BC-82F2-4E3A-8E16-26C350D9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8" y="768922"/>
            <a:ext cx="6116136" cy="36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517FC0-2713-464C-A608-F4D501D9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7EF1D7-2EDA-4C51-A5DF-39C1AF5E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84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686185" y="4463739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58746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="" xmlns:a16="http://schemas.microsoft.com/office/drawing/2014/main" id="{D95FE0E7-F1F0-460A-A84F-6B65E806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0" y="114817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="" xmlns:a16="http://schemas.microsoft.com/office/drawing/2014/main" id="{7DE5ECC2-1772-4283-93C6-FF922480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5" y="106748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E22F278-144B-4307-8217-0201749C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1BE4C05-8EEA-4E64-B585-1AFD185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004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AFC5E-3AAB-4F18-A0F7-48382E7E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0"/>
            <a:ext cx="10515600" cy="95794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Exterior1st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93579ED-725C-482C-8FD2-20F1098A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B7246EC-5EDC-49D4-8174-4DAF6D5A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2DF07D-B01D-462B-B8E8-4E47265A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1106531"/>
            <a:ext cx="2057454" cy="2392136"/>
          </a:xfrm>
          <a:prstGeom prst="rect">
            <a:avLst/>
          </a:prstGeom>
        </p:spPr>
      </p:pic>
      <p:pic>
        <p:nvPicPr>
          <p:cNvPr id="66562" name="Picture 2">
            <a:extLst>
              <a:ext uri="{FF2B5EF4-FFF2-40B4-BE49-F238E27FC236}">
                <a16:creationId xmlns="" xmlns:a16="http://schemas.microsoft.com/office/drawing/2014/main" id="{5A92A5D9-0047-48DB-9F0F-38FC2F64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72" y="1088745"/>
            <a:ext cx="3940631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75F037C-5A53-488E-8648-34392445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1" y="3638032"/>
            <a:ext cx="4907227" cy="268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D13BF2-189C-48D5-BCBF-C0AD189EB9E9}"/>
              </a:ext>
            </a:extLst>
          </p:cNvPr>
          <p:cNvSpPr txBox="1"/>
          <p:nvPr/>
        </p:nvSpPr>
        <p:spPr>
          <a:xfrm>
            <a:off x="4626973" y="580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9218" name="Picture 2" descr="Ecuador Peru House Roof Covering Materials Exterior House Roof 3-tab  Multiple Layer Asphalt Roofing Shingles For Projects - Buy Self Adhesive  Roof Shingles,Rolls Of Ridge Vent For Shingles,Shingle Panel Product on  Alibaba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4824" y="857250"/>
            <a:ext cx="2738995" cy="51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9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23CF3B-18A1-49E4-AB81-12310BCE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98"/>
            <a:ext cx="5730240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3320BC-E508-416E-9B18-5202135C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33438"/>
            <a:ext cx="5936494" cy="2636748"/>
          </a:xfrm>
          <a:prstGeom prst="rect">
            <a:avLst/>
          </a:prstGeom>
        </p:spPr>
      </p:pic>
      <p:pic>
        <p:nvPicPr>
          <p:cNvPr id="67586" name="Picture 2">
            <a:extLst>
              <a:ext uri="{FF2B5EF4-FFF2-40B4-BE49-F238E27FC236}">
                <a16:creationId xmlns="" xmlns:a16="http://schemas.microsoft.com/office/drawing/2014/main" id="{2A2E3D99-5AB3-4291-B978-43FD1679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76" y="762681"/>
            <a:ext cx="6348923" cy="38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48D7B8-C80D-447E-AACB-BD73B585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747A536-B235-44D2-A462-6FD6DD62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379176" y="3337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98571" y="841454"/>
            <a:ext cx="677636" cy="93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84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="" xmlns:a16="http://schemas.microsoft.com/office/drawing/2014/main" id="{182AC3A0-2936-4435-B24F-D298E16E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>
            <a:extLst>
              <a:ext uri="{FF2B5EF4-FFF2-40B4-BE49-F238E27FC236}">
                <a16:creationId xmlns="" xmlns:a16="http://schemas.microsoft.com/office/drawing/2014/main" id="{8D3D11F9-065B-43A5-8C51-C036454C3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71" y="118940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CED0CBA-BCFE-45C9-9A91-FB71127E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DF449ED-09E8-47A5-ACAB-D562997E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249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32CBD1-9B21-4218-B37D-C6D88FBF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85513"/>
            <a:ext cx="10515600" cy="98638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24.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Exterior2nd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F5A17F5-FC11-4F85-BDD8-32BB2334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21E485D9-B49A-4434-B977-C6D6D8B4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C75EEE-4D39-44FA-AA9A-6DA5C788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1881447"/>
            <a:ext cx="2262827" cy="3581732"/>
          </a:xfrm>
          <a:prstGeom prst="rect">
            <a:avLst/>
          </a:prstGeom>
        </p:spPr>
      </p:pic>
      <p:pic>
        <p:nvPicPr>
          <p:cNvPr id="69634" name="Picture 2">
            <a:extLst>
              <a:ext uri="{FF2B5EF4-FFF2-40B4-BE49-F238E27FC236}">
                <a16:creationId xmlns="" xmlns:a16="http://schemas.microsoft.com/office/drawing/2014/main" id="{EDEABE2C-4B84-4010-955A-A493E621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91" y="1135197"/>
            <a:ext cx="6931103" cy="42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A1C8F9-741B-4A2C-B215-FA3E77C8E500}"/>
              </a:ext>
            </a:extLst>
          </p:cNvPr>
          <p:cNvSpPr txBox="1"/>
          <p:nvPr/>
        </p:nvSpPr>
        <p:spPr>
          <a:xfrm>
            <a:off x="4519749" y="642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077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5EE84-5156-4917-8671-F7B2A4E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54" y="193213"/>
            <a:ext cx="10515600" cy="969953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Gill Sans MT (Headings)"/>
              </a:rPr>
              <a:t>1. DWELL_TYPE</a:t>
            </a:r>
            <a:br>
              <a:rPr lang="en-US" sz="3200" u="sng" dirty="0">
                <a:latin typeface="Gill Sans MT (Headings)"/>
              </a:rPr>
            </a:br>
            <a:endParaRPr lang="en-IN" sz="3200" u="sng" dirty="0">
              <a:latin typeface="Gill Sans MT (Headings)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4E06A7-E4D5-419D-AE52-26A24E3DD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021" y="193213"/>
            <a:ext cx="5157787" cy="823912"/>
          </a:xfrm>
        </p:spPr>
        <p:txBody>
          <a:bodyPr/>
          <a:lstStyle/>
          <a:p>
            <a:r>
              <a:rPr lang="en-US" dirty="0"/>
              <a:t>Categorical Variable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3C3F368-B63E-4142-AC93-9E4CE498EB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5522" y="1343806"/>
            <a:ext cx="2720576" cy="647756"/>
          </a:xfr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1B057414-B0A8-458E-AB0A-FBEFCE1B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7AA35F36-B01C-4E13-B9B6-5B556C72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A22DAD0-BF58-41D0-834F-6D013971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2" y="2537542"/>
            <a:ext cx="2819644" cy="216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14D3F74-6CA2-46E2-BC62-626207D1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97" y="1640630"/>
            <a:ext cx="2911092" cy="3490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2BCEAEA-BC89-4AC4-A6F7-EC7367A08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21" y="5320812"/>
            <a:ext cx="3948540" cy="755373"/>
          </a:xfrm>
          <a:prstGeom prst="rect">
            <a:avLst/>
          </a:prstGeom>
        </p:spPr>
      </p:pic>
      <p:pic>
        <p:nvPicPr>
          <p:cNvPr id="1026" name="Picture 2" descr="Example of Accessory Dwelling Unit | Download Scientific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557" y="1667684"/>
            <a:ext cx="4301544" cy="313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097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69C49A-9A3E-4B79-9332-84D83E2E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" y="778468"/>
            <a:ext cx="5998317" cy="4671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838EA5-270D-40BA-B1B5-3D64659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66" y="778468"/>
            <a:ext cx="5944115" cy="1127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FB2AF41-B66D-4245-B580-D8904DFA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32" y="2415987"/>
            <a:ext cx="5823585" cy="224092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7E5071-B0DE-4E05-8ECA-E7DDFBEE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B80283F-509D-42A9-AF4C-ABC70AF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90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863496" y="55809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1111593" y="1906326"/>
            <a:ext cx="677636" cy="354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65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="" xmlns:a16="http://schemas.microsoft.com/office/drawing/2014/main" id="{E4A643CE-0313-4690-9482-A8846F90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2" y="153080"/>
            <a:ext cx="5275217" cy="32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="" xmlns:a16="http://schemas.microsoft.com/office/drawing/2014/main" id="{2F426757-3FD8-4EC3-9E25-451BCAA0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69" y="1530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>
            <a:extLst>
              <a:ext uri="{FF2B5EF4-FFF2-40B4-BE49-F238E27FC236}">
                <a16:creationId xmlns="" xmlns:a16="http://schemas.microsoft.com/office/drawing/2014/main" id="{F4E5C913-727C-4B55-9FBC-A6746391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6" y="3366299"/>
            <a:ext cx="4872445" cy="28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FB59DB3-1EDC-47FD-8FF9-69D07121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6763664-84D9-45C7-B3E7-58F1C73C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57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B202A4-78E1-48E5-8612-A87D55F9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57" y="261256"/>
            <a:ext cx="10515600" cy="8174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25.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5DCE3F4-27DB-4547-B627-27505C6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36C45B8-42F1-4EBF-BA13-102A4F80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42FBBF-E2C9-4B3E-877D-74DFF8CF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0" y="1078735"/>
            <a:ext cx="3425744" cy="3280994"/>
          </a:xfrm>
          <a:prstGeom prst="rect">
            <a:avLst/>
          </a:prstGeom>
        </p:spPr>
      </p:pic>
      <p:pic>
        <p:nvPicPr>
          <p:cNvPr id="71682" name="Picture 2">
            <a:extLst>
              <a:ext uri="{FF2B5EF4-FFF2-40B4-BE49-F238E27FC236}">
                <a16:creationId xmlns="" xmlns:a16="http://schemas.microsoft.com/office/drawing/2014/main" id="{FAB16393-ACE0-48B6-99B8-20AC2F77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41" y="3428654"/>
            <a:ext cx="4635680" cy="280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1934EA-8FF2-4134-AB0E-F67A72367C87}"/>
              </a:ext>
            </a:extLst>
          </p:cNvPr>
          <p:cNvSpPr txBox="1"/>
          <p:nvPr/>
        </p:nvSpPr>
        <p:spPr>
          <a:xfrm>
            <a:off x="4911635" y="584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0242" name="Picture 2" descr="Masonry vs. Brick Veneer | Carson Dunlop Home Insp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22" y="839436"/>
            <a:ext cx="3706400" cy="296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54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4138C5-722A-4CEE-8AC3-7F604C48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" y="507124"/>
            <a:ext cx="5871515" cy="304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012E38-6221-47DC-B43A-FFE7D770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2" y="4247591"/>
            <a:ext cx="6187976" cy="1920406"/>
          </a:xfrm>
          <a:prstGeom prst="rect">
            <a:avLst/>
          </a:prstGeom>
        </p:spPr>
      </p:pic>
      <p:pic>
        <p:nvPicPr>
          <p:cNvPr id="72706" name="Picture 2">
            <a:extLst>
              <a:ext uri="{FF2B5EF4-FFF2-40B4-BE49-F238E27FC236}">
                <a16:creationId xmlns="" xmlns:a16="http://schemas.microsoft.com/office/drawing/2014/main" id="{C9AE0938-11A3-46A2-B873-770F230C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53" y="622809"/>
            <a:ext cx="6000206" cy="36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A1397A-725A-41FF-A9CA-C7A44BB4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35FD434-1481-46CE-9F41-03660F87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630417" y="517199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Curved Connector 9"/>
          <p:cNvCxnSpPr/>
          <p:nvPr/>
        </p:nvCxnSpPr>
        <p:spPr>
          <a:xfrm>
            <a:off x="5452516" y="3367275"/>
            <a:ext cx="2995205" cy="1964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85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="" xmlns:a16="http://schemas.microsoft.com/office/drawing/2014/main" id="{470549E2-BFBE-41C4-9244-95FC50E1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9" y="133975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="" xmlns:a16="http://schemas.microsoft.com/office/drawing/2014/main" id="{A1DA8E70-205C-4DBF-8FB3-F55459C1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43" y="111973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508E308-A43B-4A3F-9518-CFA1E1F9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666BC2B-DF26-4740-9EF7-9605EB70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745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CD0455-F384-4F9F-8FCB-D7619727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" y="236282"/>
            <a:ext cx="10515600" cy="8620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26.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MasVnrArea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DDEF1F4-54BC-4944-BFC4-3CFCDD52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F66466B-0237-4BAC-A1EB-43121BD7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0C0016-DCF0-4281-898C-2A6EA320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6" y="1520556"/>
            <a:ext cx="2443558" cy="320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D7C43F4-0658-41AE-99FC-E69E6F60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" y="5263910"/>
            <a:ext cx="5410669" cy="350550"/>
          </a:xfrm>
          <a:prstGeom prst="rect">
            <a:avLst/>
          </a:prstGeom>
        </p:spPr>
      </p:pic>
      <p:pic>
        <p:nvPicPr>
          <p:cNvPr id="74754" name="Picture 2">
            <a:extLst>
              <a:ext uri="{FF2B5EF4-FFF2-40B4-BE49-F238E27FC236}">
                <a16:creationId xmlns="" xmlns:a16="http://schemas.microsoft.com/office/drawing/2014/main" id="{EB11EC5D-6296-4016-8195-EDEBCA91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48" y="534315"/>
            <a:ext cx="4341221" cy="25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>
            <a:extLst>
              <a:ext uri="{FF2B5EF4-FFF2-40B4-BE49-F238E27FC236}">
                <a16:creationId xmlns="" xmlns:a16="http://schemas.microsoft.com/office/drawing/2014/main" id="{53657E7F-4751-4407-87A2-FD95AC53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02" y="3421316"/>
            <a:ext cx="4463367" cy="26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EEC55A-12B5-4525-993F-2F3AA014D6C5}"/>
              </a:ext>
            </a:extLst>
          </p:cNvPr>
          <p:cNvSpPr txBox="1"/>
          <p:nvPr/>
        </p:nvSpPr>
        <p:spPr>
          <a:xfrm>
            <a:off x="4951911" y="667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11" name="Picture 2" descr="2021 Cost of Brick Veneer | Pricing Per Square Foot – Upgraded Home">
            <a:extLst>
              <a:ext uri="{FF2B5EF4-FFF2-40B4-BE49-F238E27FC236}">
                <a16:creationId xmlns="" xmlns:a16="http://schemas.microsoft.com/office/drawing/2014/main" id="{93D58890-E042-44E2-B15E-670EF613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37" y="1881978"/>
            <a:ext cx="3285387" cy="27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26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="" xmlns:a16="http://schemas.microsoft.com/office/drawing/2014/main" id="{E8878935-D621-4FD5-90CB-64E14F5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94" y="734379"/>
            <a:ext cx="605694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>
            <a:extLst>
              <a:ext uri="{FF2B5EF4-FFF2-40B4-BE49-F238E27FC236}">
                <a16:creationId xmlns="" xmlns:a16="http://schemas.microsoft.com/office/drawing/2014/main" id="{8D402447-43BA-4553-8DA2-2C8E58F5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12" y="734379"/>
            <a:ext cx="5368970" cy="46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2617F18-FCF7-4B99-B2B2-EF3C3B2A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619B246-4F78-40E4-BBC1-0B3A246C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5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="" xmlns:a16="http://schemas.microsoft.com/office/drawing/2014/main" id="{6DCC309B-89AF-4718-A300-6459FF98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6" y="1154567"/>
            <a:ext cx="555348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="" xmlns:a16="http://schemas.microsoft.com/office/drawing/2014/main" id="{B710E0ED-AADA-44F3-9914-91B57541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11" y="1154567"/>
            <a:ext cx="60251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658568C-A988-4FA0-959D-77263D37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0CB848C-3E8B-4E3D-B91A-E8441A9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69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7C8CBAE-EF1A-4ABC-BE88-329DF734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5" y="521383"/>
            <a:ext cx="4488569" cy="990686"/>
          </a:xfrm>
          <a:prstGeom prst="rect">
            <a:avLst/>
          </a:prstGeom>
        </p:spPr>
      </p:pic>
      <p:pic>
        <p:nvPicPr>
          <p:cNvPr id="77826" name="Picture 2">
            <a:extLst>
              <a:ext uri="{FF2B5EF4-FFF2-40B4-BE49-F238E27FC236}">
                <a16:creationId xmlns="" xmlns:a16="http://schemas.microsoft.com/office/drawing/2014/main" id="{5A3E9713-F4FB-4474-8BCF-0DF19A7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199929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E64D28-5856-476D-A432-85EC9A77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01407AB-A1E5-4FF8-B223-DB39D0E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98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478486" y="816604"/>
            <a:ext cx="2939143" cy="6260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85585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D9A33-77EB-4D23-8ED1-A82F62DD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07" y="183175"/>
            <a:ext cx="10515600" cy="863352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27.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98E4615-4BA9-4931-A0BA-06B8FD44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Sahil Sorathiya               Mo.9409427941               sorathiyasahil1201@gmail.com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89640A7-BDE9-4AC8-AB55-FF29CA7D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AC7BECB-1EB6-4DEC-8118-E1F1D7B2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7" y="1187230"/>
            <a:ext cx="2429848" cy="2076546"/>
          </a:xfrm>
          <a:prstGeom prst="rect">
            <a:avLst/>
          </a:prstGeom>
        </p:spPr>
      </p:pic>
      <p:pic>
        <p:nvPicPr>
          <p:cNvPr id="78850" name="Picture 2">
            <a:extLst>
              <a:ext uri="{FF2B5EF4-FFF2-40B4-BE49-F238E27FC236}">
                <a16:creationId xmlns="" xmlns:a16="http://schemas.microsoft.com/office/drawing/2014/main" id="{ECEE68A7-B0BD-49EB-BE62-C1951D96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385" y="3263776"/>
            <a:ext cx="4996207" cy="30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DB38D82-95B1-4B92-865D-3EEA9E3A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4" y="3404479"/>
            <a:ext cx="5745453" cy="191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452EEB-6CBD-4A3C-B2D6-FF7A49E47B64}"/>
              </a:ext>
            </a:extLst>
          </p:cNvPr>
          <p:cNvSpPr txBox="1"/>
          <p:nvPr/>
        </p:nvSpPr>
        <p:spPr>
          <a:xfrm>
            <a:off x="3745788" y="1108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266" name="Picture 2" descr="Buildings | Free Full-Text | Critical Review of Polymeric Building Envelope  Materials: Degradation, Durability and Service Life Prediction |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28" y="143938"/>
            <a:ext cx="4631444" cy="29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35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759</TotalTime>
  <Words>2457</Words>
  <Application>Microsoft Office PowerPoint</Application>
  <PresentationFormat>Widescreen</PresentationFormat>
  <Paragraphs>1039</Paragraphs>
  <Slides>286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5" baseType="lpstr">
      <vt:lpstr>Arial</vt:lpstr>
      <vt:lpstr>Bodoni MT</vt:lpstr>
      <vt:lpstr>Calibri</vt:lpstr>
      <vt:lpstr>Calibri Light</vt:lpstr>
      <vt:lpstr>Gill Sans MT (Headings)</vt:lpstr>
      <vt:lpstr>Helvetica Neue</vt:lpstr>
      <vt:lpstr>Times New Roman</vt:lpstr>
      <vt:lpstr>Wingdings</vt:lpstr>
      <vt:lpstr>Retrospect</vt:lpstr>
      <vt:lpstr>Housing Price Prediction Analysis</vt:lpstr>
      <vt:lpstr>House Price Predictors</vt:lpstr>
      <vt:lpstr>Challenges in the Project/Data</vt:lpstr>
      <vt:lpstr>Major Findings through EDA</vt:lpstr>
      <vt:lpstr>Response / Target Variable Property_Sale_Price </vt:lpstr>
      <vt:lpstr>PowerPoint Presentation</vt:lpstr>
      <vt:lpstr>PowerPoint Presentation</vt:lpstr>
      <vt:lpstr>PowerPoint Presentation</vt:lpstr>
      <vt:lpstr>1. DWELL_TYPE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ZONE_CLASS                   </vt:lpstr>
      <vt:lpstr>PowerPoint Presentation</vt:lpstr>
      <vt:lpstr>PowerPoint Presentation</vt:lpstr>
      <vt:lpstr>PowerPoint Presentation</vt:lpstr>
      <vt:lpstr>PowerPoint Presentation</vt:lpstr>
      <vt:lpstr>3. LOTFRONTAGE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LOTAREA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ROAD_TYPE</vt:lpstr>
      <vt:lpstr>PowerPoint Presentation</vt:lpstr>
      <vt:lpstr>6. ALLEY</vt:lpstr>
      <vt:lpstr>PowerPoint Presentation</vt:lpstr>
      <vt:lpstr>PowerPoint Presentation</vt:lpstr>
      <vt:lpstr>PowerPoint Presentation</vt:lpstr>
      <vt:lpstr>7. PROPERTY_SHAPE</vt:lpstr>
      <vt:lpstr>PowerPoint Presentation</vt:lpstr>
      <vt:lpstr>PowerPoint Presentation</vt:lpstr>
      <vt:lpstr>PowerPoint Presentation</vt:lpstr>
      <vt:lpstr>8. LANDCONTOUR</vt:lpstr>
      <vt:lpstr>PowerPoint Presentation</vt:lpstr>
      <vt:lpstr>PowerPoint Presentation</vt:lpstr>
      <vt:lpstr>9. UTILITIES</vt:lpstr>
      <vt:lpstr>10. LOTCONFIG</vt:lpstr>
      <vt:lpstr>PowerPoint Presentation</vt:lpstr>
      <vt:lpstr>PowerPoint Presentation</vt:lpstr>
      <vt:lpstr>11. LANDSLOPE</vt:lpstr>
      <vt:lpstr>PowerPoint Presentation</vt:lpstr>
      <vt:lpstr>12. NEIGHBORHOOD</vt:lpstr>
      <vt:lpstr>PowerPoint Presentation</vt:lpstr>
      <vt:lpstr>PowerPoint Presentation</vt:lpstr>
      <vt:lpstr>PowerPoint Presentation</vt:lpstr>
      <vt:lpstr>13. CONDITION1</vt:lpstr>
      <vt:lpstr>PowerPoint Presentation</vt:lpstr>
      <vt:lpstr>PowerPoint Presentation</vt:lpstr>
      <vt:lpstr>14. CONDITION2</vt:lpstr>
      <vt:lpstr>PowerPoint Presentation</vt:lpstr>
      <vt:lpstr>PowerPoint Presentation</vt:lpstr>
      <vt:lpstr>15. DWELLING_TYPE</vt:lpstr>
      <vt:lpstr>PowerPoint Presentation</vt:lpstr>
      <vt:lpstr>PowerPoint Presentation</vt:lpstr>
      <vt:lpstr>16. HOUSESTYLE</vt:lpstr>
      <vt:lpstr>PowerPoint Presentation</vt:lpstr>
      <vt:lpstr>PowerPoint Presentation</vt:lpstr>
      <vt:lpstr>17. OVERALLQUAL</vt:lpstr>
      <vt:lpstr>PowerPoint Presentation</vt:lpstr>
      <vt:lpstr>PowerPoint Presentation</vt:lpstr>
      <vt:lpstr>18. OVERALLCOND</vt:lpstr>
      <vt:lpstr>PowerPoint Presentation</vt:lpstr>
      <vt:lpstr>PowerPoint Presentation</vt:lpstr>
      <vt:lpstr>19. YEARBUILT</vt:lpstr>
      <vt:lpstr>PowerPoint Presentation</vt:lpstr>
      <vt:lpstr>PowerPoint Presentation</vt:lpstr>
      <vt:lpstr>PowerPoint Presentation</vt:lpstr>
      <vt:lpstr>20. YearRemodAdd</vt:lpstr>
      <vt:lpstr>PowerPoint Presentation</vt:lpstr>
      <vt:lpstr>PowerPoint Presentation</vt:lpstr>
      <vt:lpstr>21. RoofStyle</vt:lpstr>
      <vt:lpstr>PowerPoint Presentation</vt:lpstr>
      <vt:lpstr>PowerPoint Presentation</vt:lpstr>
      <vt:lpstr>22. RoofMatl</vt:lpstr>
      <vt:lpstr>PowerPoint Presentation</vt:lpstr>
      <vt:lpstr>PowerPoint Presentation</vt:lpstr>
      <vt:lpstr>23. Exterior1st</vt:lpstr>
      <vt:lpstr>PowerPoint Presentation</vt:lpstr>
      <vt:lpstr>PowerPoint Presentation</vt:lpstr>
      <vt:lpstr>24. Exterior2nd</vt:lpstr>
      <vt:lpstr>PowerPoint Presentation</vt:lpstr>
      <vt:lpstr>PowerPoint Presentation</vt:lpstr>
      <vt:lpstr>25. MasVnrType</vt:lpstr>
      <vt:lpstr>PowerPoint Presentation</vt:lpstr>
      <vt:lpstr>PowerPoint Presentation</vt:lpstr>
      <vt:lpstr>26. MasVnrArea</vt:lpstr>
      <vt:lpstr>PowerPoint Presentation</vt:lpstr>
      <vt:lpstr>PowerPoint Presentation</vt:lpstr>
      <vt:lpstr>PowerPoint Presentation</vt:lpstr>
      <vt:lpstr> 27. ExterQual</vt:lpstr>
      <vt:lpstr>PowerPoint Presentation</vt:lpstr>
      <vt:lpstr> 28. ExterCond </vt:lpstr>
      <vt:lpstr>PowerPoint Presentation</vt:lpstr>
      <vt:lpstr>PowerPoint Presentation</vt:lpstr>
      <vt:lpstr>29. Foundation</vt:lpstr>
      <vt:lpstr>PowerPoint Presentation</vt:lpstr>
      <vt:lpstr>PowerPoint Presentation</vt:lpstr>
      <vt:lpstr>30. BsmtQual</vt:lpstr>
      <vt:lpstr>PowerPoint Presentation</vt:lpstr>
      <vt:lpstr>PowerPoint Presentation</vt:lpstr>
      <vt:lpstr>31. BsmtCond</vt:lpstr>
      <vt:lpstr>PowerPoint Presentation</vt:lpstr>
      <vt:lpstr>PowerPoint Presentation</vt:lpstr>
      <vt:lpstr>32. BsmtExposure</vt:lpstr>
      <vt:lpstr>PowerPoint Presentation</vt:lpstr>
      <vt:lpstr>PowerPoint Presentation</vt:lpstr>
      <vt:lpstr>32. BsmtFinType1</vt:lpstr>
      <vt:lpstr>PowerPoint Presentation</vt:lpstr>
      <vt:lpstr>PowerPoint Presentation</vt:lpstr>
      <vt:lpstr>33. BsmtFinSF1</vt:lpstr>
      <vt:lpstr>PowerPoint Presentation</vt:lpstr>
      <vt:lpstr>PowerPoint Presentation</vt:lpstr>
      <vt:lpstr>33. BsmtFinType2</vt:lpstr>
      <vt:lpstr>PowerPoint Presentation</vt:lpstr>
      <vt:lpstr>PowerPoint Presentation</vt:lpstr>
      <vt:lpstr>34. BsmtFinSF2</vt:lpstr>
      <vt:lpstr>PowerPoint Presentation</vt:lpstr>
      <vt:lpstr>35. BsmtUnfSF</vt:lpstr>
      <vt:lpstr>PowerPoint Presentation</vt:lpstr>
      <vt:lpstr>PowerPoint Presentation</vt:lpstr>
      <vt:lpstr>36. TotalBsmtSF</vt:lpstr>
      <vt:lpstr>PowerPoint Presentation</vt:lpstr>
      <vt:lpstr>PowerPoint Presentation</vt:lpstr>
      <vt:lpstr>37. Heating</vt:lpstr>
      <vt:lpstr>PowerPoint Presentation</vt:lpstr>
      <vt:lpstr>PowerPoint Presentation</vt:lpstr>
      <vt:lpstr>38. HeatingQC</vt:lpstr>
      <vt:lpstr>PowerPoint Presentation</vt:lpstr>
      <vt:lpstr>PowerPoint Presentation</vt:lpstr>
      <vt:lpstr>39. CentralAir</vt:lpstr>
      <vt:lpstr>PowerPoint Presentation</vt:lpstr>
      <vt:lpstr>40. Electrical</vt:lpstr>
      <vt:lpstr>PowerPoint Presentation</vt:lpstr>
      <vt:lpstr>PowerPoint Presentation</vt:lpstr>
      <vt:lpstr>41. FirstFlrSF</vt:lpstr>
      <vt:lpstr>PowerPoint Presentation</vt:lpstr>
      <vt:lpstr>PowerPoint Presentation</vt:lpstr>
      <vt:lpstr>PowerPoint Presentation</vt:lpstr>
      <vt:lpstr>42. SecondFlrSF</vt:lpstr>
      <vt:lpstr>PowerPoint Presentation</vt:lpstr>
      <vt:lpstr>PowerPoint Presentation</vt:lpstr>
      <vt:lpstr>PowerPoint Presentation</vt:lpstr>
      <vt:lpstr>43. LowQualFinSF</vt:lpstr>
      <vt:lpstr>PowerPoint Presentation</vt:lpstr>
      <vt:lpstr>PowerPoint Presentation</vt:lpstr>
      <vt:lpstr>44. GrLivArea</vt:lpstr>
      <vt:lpstr>PowerPoint Presentation</vt:lpstr>
      <vt:lpstr>PowerPoint Presentation</vt:lpstr>
      <vt:lpstr>PowerPoint Presentation</vt:lpstr>
      <vt:lpstr>45. BsmtFullBath</vt:lpstr>
      <vt:lpstr>PowerPoint Presentation</vt:lpstr>
      <vt:lpstr>PowerPoint Presentation</vt:lpstr>
      <vt:lpstr>46. BsmtHalfBath</vt:lpstr>
      <vt:lpstr>PowerPoint Presentation</vt:lpstr>
      <vt:lpstr>47. FullBath</vt:lpstr>
      <vt:lpstr>PowerPoint Presentation</vt:lpstr>
      <vt:lpstr>PowerPoint Presentation</vt:lpstr>
      <vt:lpstr>48. HalfBath</vt:lpstr>
      <vt:lpstr>PowerPoint Presentation</vt:lpstr>
      <vt:lpstr>PowerPoint Presentation</vt:lpstr>
      <vt:lpstr>49. BedroomAbvGr</vt:lpstr>
      <vt:lpstr>PowerPoint Presentation</vt:lpstr>
      <vt:lpstr>PowerPoint Presentation</vt:lpstr>
      <vt:lpstr>50. KitchenAbvGr</vt:lpstr>
      <vt:lpstr>PowerPoint Presentation</vt:lpstr>
      <vt:lpstr>PowerPoint Presentation</vt:lpstr>
      <vt:lpstr>51. KitchenQual</vt:lpstr>
      <vt:lpstr>PowerPoint Presentation</vt:lpstr>
      <vt:lpstr>PowerPoint Presentation</vt:lpstr>
      <vt:lpstr>52. TotRmsAbvGrd</vt:lpstr>
      <vt:lpstr>PowerPoint Presentation</vt:lpstr>
      <vt:lpstr>PowerPoint Presentation</vt:lpstr>
      <vt:lpstr>PowerPoint Presentation</vt:lpstr>
      <vt:lpstr>53. Functional</vt:lpstr>
      <vt:lpstr>PowerPoint Presentation</vt:lpstr>
      <vt:lpstr>PowerPoint Presentation</vt:lpstr>
      <vt:lpstr>54. Fireplaces</vt:lpstr>
      <vt:lpstr>PowerPoint Presentation</vt:lpstr>
      <vt:lpstr>PowerPoint Presentation</vt:lpstr>
      <vt:lpstr>55. FireplaceQu</vt:lpstr>
      <vt:lpstr>PowerPoint Presentation</vt:lpstr>
      <vt:lpstr>PowerPoint Presentation</vt:lpstr>
      <vt:lpstr>56. GarageType</vt:lpstr>
      <vt:lpstr>PowerPoint Presentation</vt:lpstr>
      <vt:lpstr>PowerPoint Presentation</vt:lpstr>
      <vt:lpstr>57. GarageYrBlt</vt:lpstr>
      <vt:lpstr>PowerPoint Presentation</vt:lpstr>
      <vt:lpstr>PowerPoint Presentation</vt:lpstr>
      <vt:lpstr>58. GarageFinish</vt:lpstr>
      <vt:lpstr>PowerPoint Presentation</vt:lpstr>
      <vt:lpstr>PowerPoint Presentation</vt:lpstr>
      <vt:lpstr>59. GarageCars</vt:lpstr>
      <vt:lpstr>PowerPoint Presentation</vt:lpstr>
      <vt:lpstr>PowerPoint Presentation</vt:lpstr>
      <vt:lpstr>60. GarageArea</vt:lpstr>
      <vt:lpstr>PowerPoint Presentation</vt:lpstr>
      <vt:lpstr>PowerPoint Presentation</vt:lpstr>
      <vt:lpstr>PowerPoint Presentation</vt:lpstr>
      <vt:lpstr>61. GarageQual</vt:lpstr>
      <vt:lpstr>PowerPoint Presentation</vt:lpstr>
      <vt:lpstr>PowerPoint Presentation</vt:lpstr>
      <vt:lpstr>PowerPoint Presentation</vt:lpstr>
      <vt:lpstr>62. GarageCond</vt:lpstr>
      <vt:lpstr>PowerPoint Presentation</vt:lpstr>
      <vt:lpstr>PowerPoint Presentation</vt:lpstr>
      <vt:lpstr>PowerPoint Presentation</vt:lpstr>
      <vt:lpstr>63. PavedDrive</vt:lpstr>
      <vt:lpstr>PowerPoint Presentation</vt:lpstr>
      <vt:lpstr>PowerPoint Presentation</vt:lpstr>
      <vt:lpstr>64. WoodDeckSF</vt:lpstr>
      <vt:lpstr>PowerPoint Presentation</vt:lpstr>
      <vt:lpstr>PowerPoint Presentation</vt:lpstr>
      <vt:lpstr>65. OpenPorchSF</vt:lpstr>
      <vt:lpstr>PowerPoint Presentation</vt:lpstr>
      <vt:lpstr>PowerPoint Presentation</vt:lpstr>
      <vt:lpstr>66. EnclosedPorch</vt:lpstr>
      <vt:lpstr>PowerPoint Presentation</vt:lpstr>
      <vt:lpstr>PowerPoint Presentation</vt:lpstr>
      <vt:lpstr>67. ThrSsnPorch</vt:lpstr>
      <vt:lpstr>PowerPoint Presentation</vt:lpstr>
      <vt:lpstr>PowerPoint Presentation</vt:lpstr>
      <vt:lpstr>68. ScreenPorch</vt:lpstr>
      <vt:lpstr>PowerPoint Presentation</vt:lpstr>
      <vt:lpstr>PowerPoint Presentation</vt:lpstr>
      <vt:lpstr>69. PoolArea</vt:lpstr>
      <vt:lpstr>PowerPoint Presentation</vt:lpstr>
      <vt:lpstr>PowerPoint Presentation</vt:lpstr>
      <vt:lpstr>70. PoolQC</vt:lpstr>
      <vt:lpstr>PowerPoint Presentation</vt:lpstr>
      <vt:lpstr>71. Fence</vt:lpstr>
      <vt:lpstr>PowerPoint Presentation</vt:lpstr>
      <vt:lpstr>PowerPoint Presentation</vt:lpstr>
      <vt:lpstr>73. MiscFeature</vt:lpstr>
      <vt:lpstr>PowerPoint Presentation</vt:lpstr>
      <vt:lpstr>PowerPoint Presentation</vt:lpstr>
      <vt:lpstr>74. MiscVal</vt:lpstr>
      <vt:lpstr>PowerPoint Presentation</vt:lpstr>
      <vt:lpstr>PowerPoint Presentation</vt:lpstr>
      <vt:lpstr>75. MoSold</vt:lpstr>
      <vt:lpstr>PowerPoint Presentation</vt:lpstr>
      <vt:lpstr>PowerPoint Presentation</vt:lpstr>
      <vt:lpstr>76. YrSold</vt:lpstr>
      <vt:lpstr>PowerPoint Presentation</vt:lpstr>
      <vt:lpstr>77. SaleType</vt:lpstr>
      <vt:lpstr>PowerPoint Presentation</vt:lpstr>
      <vt:lpstr>PowerPoint Presentation</vt:lpstr>
      <vt:lpstr>78. SaleCondition</vt:lpstr>
      <vt:lpstr>PowerPoint Presentation</vt:lpstr>
      <vt:lpstr>PowerPoint Presentation</vt:lpstr>
      <vt:lpstr>Good Predictor As per P-Value</vt:lpstr>
      <vt:lpstr>PowerPoint Presentation</vt:lpstr>
      <vt:lpstr>OLS Model With Good predictor </vt:lpstr>
      <vt:lpstr>PowerPoint Presentation</vt:lpstr>
      <vt:lpstr>PowerPoint Presentation</vt:lpstr>
      <vt:lpstr>PowerPoint Presentation</vt:lpstr>
      <vt:lpstr>OLS Model With P &lt;= 0.05</vt:lpstr>
      <vt:lpstr>PowerPoint Presentation</vt:lpstr>
      <vt:lpstr>PowerPoint Presentation</vt:lpstr>
      <vt:lpstr>VIF</vt:lpstr>
      <vt:lpstr>OLS Model With VIF &lt; 10</vt:lpstr>
      <vt:lpstr>PowerPoint Presentation</vt:lpstr>
      <vt:lpstr>PowerPoint Presentation</vt:lpstr>
      <vt:lpstr>OLS Model With P &lt;= 0.05</vt:lpstr>
      <vt:lpstr>PowerPoint Presentation</vt:lpstr>
      <vt:lpstr>PowerPoint Presentation</vt:lpstr>
      <vt:lpstr>Predictions on test data and Residuals</vt:lpstr>
      <vt:lpstr>PowerPoint Presentation</vt:lpstr>
      <vt:lpstr>Normality</vt:lpstr>
      <vt:lpstr>Linearity</vt:lpstr>
      <vt:lpstr>PowerPoint Presentation</vt:lpstr>
      <vt:lpstr>Independence of observation</vt:lpstr>
      <vt:lpstr>Constant Error Variance [homoscadasticity]</vt:lpstr>
      <vt:lpstr>VIF</vt:lpstr>
      <vt:lpstr>Durbin Watson</vt:lpstr>
      <vt:lpstr>RMSE: the final verdict!</vt:lpstr>
      <vt:lpstr>Plot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Mangukiya</dc:creator>
  <cp:lastModifiedBy>Microsoft account</cp:lastModifiedBy>
  <cp:revision>49</cp:revision>
  <dcterms:created xsi:type="dcterms:W3CDTF">2021-12-27T15:18:54Z</dcterms:created>
  <dcterms:modified xsi:type="dcterms:W3CDTF">2022-01-03T07:59:10Z</dcterms:modified>
</cp:coreProperties>
</file>